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media/audio1.wav" ContentType="audio/wav"/>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6"/>
  </p:notesMasterIdLst>
  <p:sldIdLst>
    <p:sldId id="260" r:id="rId2"/>
    <p:sldId id="279" r:id="rId3"/>
    <p:sldId id="302" r:id="rId4"/>
    <p:sldId id="263" r:id="rId5"/>
    <p:sldId id="290" r:id="rId6"/>
    <p:sldId id="270" r:id="rId7"/>
    <p:sldId id="275" r:id="rId8"/>
    <p:sldId id="296" r:id="rId9"/>
    <p:sldId id="285" r:id="rId10"/>
    <p:sldId id="301" r:id="rId11"/>
    <p:sldId id="271" r:id="rId12"/>
    <p:sldId id="276" r:id="rId13"/>
    <p:sldId id="294" r:id="rId14"/>
    <p:sldId id="292" r:id="rId15"/>
  </p:sldIdLst>
  <p:sldSz cx="12192000" cy="6858000"/>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Pratt, Morgan R." initials="PMR" lastIdx="2" clrIdx="0">
    <p:extLst>
      <p:ext uri="{19B8F6BF-5375-455C-9EA6-DF929625EA0E}">
        <p15:presenceInfo xmlns:p15="http://schemas.microsoft.com/office/powerpoint/2012/main" userId="S-1-5-21-1390067357-1383384898-725345543-39474" providerId="AD"/>
      </p:ext>
    </p:extLst>
  </p:cmAuthor>
  <p:cmAuthor id="3" name="Jesse Moore" initials="JM" lastIdx="15" clrIdx="1">
    <p:extLst>
      <p:ext uri="{19B8F6BF-5375-455C-9EA6-DF929625EA0E}">
        <p15:presenceInfo xmlns:p15="http://schemas.microsoft.com/office/powerpoint/2012/main" userId="S-1-5-21-634463116-808780644-930774774-82072" providerId="AD"/>
      </p:ext>
    </p:extLst>
  </p:cmAuthor>
  <p:cmAuthor id="4" name="Bresler, Matthew S" initials="BMS" lastIdx="15" clrIdx="2">
    <p:extLst>
      <p:ext uri="{19B8F6BF-5375-455C-9EA6-DF929625EA0E}">
        <p15:presenceInfo xmlns:p15="http://schemas.microsoft.com/office/powerpoint/2012/main" userId="S::matthew.bresler@med.uvm.edu::87d8c34f-57c5-4d41-911f-298e06da9e36" providerId="AD"/>
      </p:ext>
    </p:extLst>
  </p:cmAuthor>
  <p:cmAuthor id="5" name="Lopez, Nelly K" initials="LNK" lastIdx="1" clrIdx="3">
    <p:extLst>
      <p:ext uri="{19B8F6BF-5375-455C-9EA6-DF929625EA0E}">
        <p15:presenceInfo xmlns:p15="http://schemas.microsoft.com/office/powerpoint/2012/main" userId="S-1-5-21-1390067357-1383384898-725345543-529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7C777"/>
    <a:srgbClr val="6AA343"/>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19" autoAdjust="0"/>
    <p:restoredTop sz="58023" autoAdjust="0"/>
  </p:normalViewPr>
  <p:slideViewPr>
    <p:cSldViewPr snapToGrid="0">
      <p:cViewPr varScale="1">
        <p:scale>
          <a:sx n="64" d="100"/>
          <a:sy n="64" d="100"/>
        </p:scale>
        <p:origin x="1890" y="72"/>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5DD6AB-6952-44D6-A5AC-D833490E0DFF}" type="datetimeFigureOut">
              <a:rPr lang="en-US" smtClean="0"/>
              <a:t>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74B8DC-D06E-490F-A920-E53A1A020E1E}" type="slidenum">
              <a:rPr lang="en-US" smtClean="0"/>
              <a:t>‹#›</a:t>
            </a:fld>
            <a:endParaRPr lang="en-US"/>
          </a:p>
        </p:txBody>
      </p:sp>
    </p:spTree>
    <p:extLst>
      <p:ext uri="{BB962C8B-B14F-4D97-AF65-F5344CB8AC3E}">
        <p14:creationId xmlns:p14="http://schemas.microsoft.com/office/powerpoint/2010/main" val="855610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AA74B8DC-D06E-490F-A920-E53A1A020E1E}" type="slidenum">
              <a:rPr lang="en-US" smtClean="0"/>
              <a:t>1</a:t>
            </a:fld>
            <a:endParaRPr lang="en-US"/>
          </a:p>
        </p:txBody>
      </p:sp>
    </p:spTree>
    <p:extLst>
      <p:ext uri="{BB962C8B-B14F-4D97-AF65-F5344CB8AC3E}">
        <p14:creationId xmlns:p14="http://schemas.microsoft.com/office/powerpoint/2010/main" val="2062473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Timer duration: 2 minutes (02:00 seconds)</a:t>
            </a:r>
          </a:p>
          <a:p>
            <a:endParaRPr lang="en-US" dirty="0"/>
          </a:p>
        </p:txBody>
      </p:sp>
      <p:sp>
        <p:nvSpPr>
          <p:cNvPr id="4" name="Slide Number Placeholder 3"/>
          <p:cNvSpPr>
            <a:spLocks noGrp="1"/>
          </p:cNvSpPr>
          <p:nvPr>
            <p:ph type="sldNum" sz="quarter" idx="5"/>
          </p:nvPr>
        </p:nvSpPr>
        <p:spPr/>
        <p:txBody>
          <a:bodyPr/>
          <a:lstStyle/>
          <a:p>
            <a:fld id="{AA74B8DC-D06E-490F-A920-E53A1A020E1E}" type="slidenum">
              <a:rPr lang="en-US" smtClean="0"/>
              <a:t>10</a:t>
            </a:fld>
            <a:endParaRPr lang="en-US"/>
          </a:p>
        </p:txBody>
      </p:sp>
    </p:spTree>
    <p:extLst>
      <p:ext uri="{BB962C8B-B14F-4D97-AF65-F5344CB8AC3E}">
        <p14:creationId xmlns:p14="http://schemas.microsoft.com/office/powerpoint/2010/main" val="3557189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These timers appear initially as a cream, coloured circle. This </a:t>
            </a:r>
            <a:r>
              <a:rPr lang="en-GB" baseline="0" dirty="0"/>
              <a:t>timer will </a:t>
            </a:r>
            <a:r>
              <a:rPr lang="en-GB" b="1" baseline="0" dirty="0"/>
              <a:t>start on a mouse click inside the light green circle </a:t>
            </a:r>
            <a:r>
              <a:rPr lang="en-GB" baseline="0" dirty="0"/>
              <a:t>which</a:t>
            </a:r>
            <a:r>
              <a:rPr lang="en-GB" dirty="0"/>
              <a:t> will fill up in a clockwise direction with the </a:t>
            </a:r>
            <a:r>
              <a:rPr lang="en-GB" dirty="0" err="1" smtClean="0"/>
              <a:t>color</a:t>
            </a:r>
            <a:r>
              <a:rPr lang="en-GB" baseline="0" dirty="0" smtClean="0"/>
              <a:t> </a:t>
            </a:r>
            <a:r>
              <a:rPr lang="en-GB" baseline="0" dirty="0"/>
              <a:t>you see above.</a:t>
            </a:r>
          </a:p>
          <a:p>
            <a:endParaRPr lang="en-GB" baseline="0" dirty="0"/>
          </a:p>
          <a:p>
            <a:r>
              <a:rPr lang="en-GB" baseline="0" dirty="0"/>
              <a:t>At the end of the time, a bell will sound.</a:t>
            </a:r>
          </a:p>
          <a:p>
            <a:endParaRPr lang="en-GB" baseline="0" dirty="0"/>
          </a:p>
          <a:p>
            <a:r>
              <a:rPr lang="en-GB" baseline="0" dirty="0"/>
              <a:t>It is possible to change the timings of the timers by entering the animation settings and changing the timings of the relevant ‘Oval’. Note the timings have to be entered in seconds.</a:t>
            </a:r>
          </a:p>
          <a:p>
            <a:endParaRPr lang="en-GB" baseline="0" dirty="0"/>
          </a:p>
          <a:p>
            <a:r>
              <a:rPr lang="en-GB" baseline="0" dirty="0"/>
              <a:t>It is possible to have multiple timers on the same slide as these work independently of each other</a:t>
            </a:r>
            <a:r>
              <a:rPr lang="en-GB" baseline="0" dirty="0" smtClean="0"/>
              <a:t>.</a:t>
            </a:r>
          </a:p>
          <a:p>
            <a:endParaRPr lang="en-GB" baseline="0" dirty="0" smtClean="0"/>
          </a:p>
          <a:p>
            <a:r>
              <a:rPr lang="en-GB" b="1" baseline="0" dirty="0" smtClean="0"/>
              <a:t>Timer duration: 30 seconds (00:30 seconds)</a:t>
            </a:r>
            <a:endParaRPr lang="en-GB" b="1" dirty="0"/>
          </a:p>
        </p:txBody>
      </p:sp>
      <p:sp>
        <p:nvSpPr>
          <p:cNvPr id="4" name="Slide Number Placeholder 3"/>
          <p:cNvSpPr>
            <a:spLocks noGrp="1"/>
          </p:cNvSpPr>
          <p:nvPr>
            <p:ph type="sldNum" sz="quarter" idx="10"/>
          </p:nvPr>
        </p:nvSpPr>
        <p:spPr/>
        <p:txBody>
          <a:bodyPr/>
          <a:lstStyle/>
          <a:p>
            <a:pPr>
              <a:defRPr/>
            </a:pPr>
            <a:fld id="{8DB25F53-CE1C-4883-A9C6-41FCDABA94B6}" type="slidenum">
              <a:rPr lang="en-US" smtClean="0"/>
              <a:pPr>
                <a:defRPr/>
              </a:pPr>
              <a:t>11</a:t>
            </a:fld>
            <a:endParaRPr lang="en-US"/>
          </a:p>
        </p:txBody>
      </p:sp>
    </p:spTree>
    <p:extLst>
      <p:ext uri="{BB962C8B-B14F-4D97-AF65-F5344CB8AC3E}">
        <p14:creationId xmlns:p14="http://schemas.microsoft.com/office/powerpoint/2010/main" val="32572774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 timers appear initially as a cream, coloured circle. This </a:t>
            </a:r>
            <a:r>
              <a:rPr lang="en-GB" baseline="0" dirty="0" smtClean="0"/>
              <a:t>timer will </a:t>
            </a:r>
            <a:r>
              <a:rPr lang="en-GB" b="1" baseline="0" dirty="0" smtClean="0"/>
              <a:t>start on a mouse click inside the light green circle </a:t>
            </a:r>
            <a:r>
              <a:rPr lang="en-GB" baseline="0" dirty="0" smtClean="0"/>
              <a:t>which</a:t>
            </a:r>
            <a:r>
              <a:rPr lang="en-GB" dirty="0" smtClean="0"/>
              <a:t> will fill up in a clockwise direction with the </a:t>
            </a:r>
            <a:r>
              <a:rPr lang="en-GB" dirty="0" err="1" smtClean="0"/>
              <a:t>color</a:t>
            </a:r>
            <a:r>
              <a:rPr lang="en-GB" baseline="0" dirty="0" smtClean="0"/>
              <a:t> you see above.</a:t>
            </a:r>
          </a:p>
          <a:p>
            <a:endParaRPr lang="en-GB" baseline="0" dirty="0" smtClean="0"/>
          </a:p>
          <a:p>
            <a:r>
              <a:rPr lang="en-GB" baseline="0" dirty="0" smtClean="0"/>
              <a:t>At the end of the time, a bell will sound.</a:t>
            </a:r>
          </a:p>
          <a:p>
            <a:endParaRPr lang="en-GB" baseline="0" dirty="0" smtClean="0"/>
          </a:p>
          <a:p>
            <a:r>
              <a:rPr lang="en-GB" baseline="0" dirty="0" smtClean="0"/>
              <a:t>It is possible to change the timings of the timers by entering the animation settings and changing the timings of the relevant ‘Oval’. Note the timings have to be entered in seconds.</a:t>
            </a:r>
          </a:p>
          <a:p>
            <a:pPr marL="0" indent="0">
              <a:buFontTx/>
              <a:buNone/>
            </a:pPr>
            <a:endParaRPr lang="en-US" b="1" dirty="0" smtClean="0"/>
          </a:p>
          <a:p>
            <a:pPr marL="0" indent="0">
              <a:buFontTx/>
              <a:buNone/>
            </a:pPr>
            <a:r>
              <a:rPr lang="en-US" b="1" dirty="0" smtClean="0"/>
              <a:t>Timer duration:</a:t>
            </a:r>
            <a:r>
              <a:rPr lang="en-US" b="1" baseline="0" dirty="0" smtClean="0"/>
              <a:t> 30 seconds (00:30 seconds)</a:t>
            </a:r>
            <a:endParaRPr lang="en-US" b="1" dirty="0"/>
          </a:p>
        </p:txBody>
      </p:sp>
      <p:sp>
        <p:nvSpPr>
          <p:cNvPr id="4" name="Slide Number Placeholder 3"/>
          <p:cNvSpPr>
            <a:spLocks noGrp="1"/>
          </p:cNvSpPr>
          <p:nvPr>
            <p:ph type="sldNum" sz="quarter" idx="5"/>
          </p:nvPr>
        </p:nvSpPr>
        <p:spPr/>
        <p:txBody>
          <a:bodyPr/>
          <a:lstStyle/>
          <a:p>
            <a:fld id="{AA74B8DC-D06E-490F-A920-E53A1A020E1E}" type="slidenum">
              <a:rPr lang="en-US" smtClean="0"/>
              <a:t>12</a:t>
            </a:fld>
            <a:endParaRPr lang="en-US"/>
          </a:p>
        </p:txBody>
      </p:sp>
    </p:spTree>
    <p:extLst>
      <p:ext uri="{BB962C8B-B14F-4D97-AF65-F5344CB8AC3E}">
        <p14:creationId xmlns:p14="http://schemas.microsoft.com/office/powerpoint/2010/main" val="375049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 timers appear initially as a cream, coloured circle. This </a:t>
            </a:r>
            <a:r>
              <a:rPr lang="en-GB" baseline="0" dirty="0" smtClean="0"/>
              <a:t>timer will </a:t>
            </a:r>
            <a:r>
              <a:rPr lang="en-GB" b="1" baseline="0" dirty="0" smtClean="0"/>
              <a:t>start on a mouse click inside the light green circle </a:t>
            </a:r>
            <a:r>
              <a:rPr lang="en-GB" baseline="0" dirty="0" smtClean="0"/>
              <a:t>which</a:t>
            </a:r>
            <a:r>
              <a:rPr lang="en-GB" dirty="0" smtClean="0"/>
              <a:t> will fill up in a clockwise direction with the </a:t>
            </a:r>
            <a:r>
              <a:rPr lang="en-GB" dirty="0" err="1" smtClean="0"/>
              <a:t>color</a:t>
            </a:r>
            <a:r>
              <a:rPr lang="en-GB" baseline="0" dirty="0" smtClean="0"/>
              <a:t> you see above.</a:t>
            </a:r>
          </a:p>
          <a:p>
            <a:endParaRPr lang="en-GB" baseline="0" dirty="0" smtClean="0"/>
          </a:p>
          <a:p>
            <a:r>
              <a:rPr lang="en-GB" baseline="0" dirty="0" smtClean="0"/>
              <a:t>At the end of the time, a bell will sound.</a:t>
            </a:r>
          </a:p>
          <a:p>
            <a:endParaRPr lang="en-GB" baseline="0" dirty="0" smtClean="0"/>
          </a:p>
          <a:p>
            <a:r>
              <a:rPr lang="en-GB" baseline="0" dirty="0" smtClean="0"/>
              <a:t>It is possible to change the timings of the timers by entering the animation settings and changing the timings of the relevant ‘Oval’. Note the timings have to be entered in seconds.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Timer duration: 1 minutes (01:00 seconds)</a:t>
            </a:r>
          </a:p>
          <a:p>
            <a:endParaRPr lang="en-US" baseline="0" dirty="0"/>
          </a:p>
          <a:p>
            <a:endParaRPr lang="en-US" dirty="0"/>
          </a:p>
        </p:txBody>
      </p:sp>
      <p:sp>
        <p:nvSpPr>
          <p:cNvPr id="4" name="Slide Number Placeholder 3"/>
          <p:cNvSpPr>
            <a:spLocks noGrp="1"/>
          </p:cNvSpPr>
          <p:nvPr>
            <p:ph type="sldNum" sz="quarter" idx="5"/>
          </p:nvPr>
        </p:nvSpPr>
        <p:spPr/>
        <p:txBody>
          <a:bodyPr/>
          <a:lstStyle/>
          <a:p>
            <a:fld id="{AA74B8DC-D06E-490F-A920-E53A1A020E1E}" type="slidenum">
              <a:rPr lang="en-US" smtClean="0"/>
              <a:t>13</a:t>
            </a:fld>
            <a:endParaRPr lang="en-US"/>
          </a:p>
        </p:txBody>
      </p:sp>
    </p:spTree>
    <p:extLst>
      <p:ext uri="{BB962C8B-B14F-4D97-AF65-F5344CB8AC3E}">
        <p14:creationId xmlns:p14="http://schemas.microsoft.com/office/powerpoint/2010/main" val="3094662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 timers appear initially as a cream, coloured circle. This </a:t>
            </a:r>
            <a:r>
              <a:rPr lang="en-GB" baseline="0" dirty="0" smtClean="0"/>
              <a:t>timer will </a:t>
            </a:r>
            <a:r>
              <a:rPr lang="en-GB" b="1" baseline="0" dirty="0" smtClean="0"/>
              <a:t>start on a mouse click inside the light green circle </a:t>
            </a:r>
            <a:r>
              <a:rPr lang="en-GB" baseline="0" dirty="0" smtClean="0"/>
              <a:t>which</a:t>
            </a:r>
            <a:r>
              <a:rPr lang="en-GB" dirty="0" smtClean="0"/>
              <a:t> will fill up in a clockwise direction with the </a:t>
            </a:r>
            <a:r>
              <a:rPr lang="en-GB" dirty="0" err="1" smtClean="0"/>
              <a:t>color</a:t>
            </a:r>
            <a:r>
              <a:rPr lang="en-GB" baseline="0" dirty="0" smtClean="0"/>
              <a:t> you see above.</a:t>
            </a:r>
          </a:p>
          <a:p>
            <a:endParaRPr lang="en-GB" baseline="0" dirty="0" smtClean="0"/>
          </a:p>
          <a:p>
            <a:r>
              <a:rPr lang="en-GB" baseline="0" dirty="0" smtClean="0"/>
              <a:t>At the end of the time, a bell will sound.</a:t>
            </a:r>
          </a:p>
          <a:p>
            <a:endParaRPr lang="en-GB" baseline="0" dirty="0" smtClean="0"/>
          </a:p>
          <a:p>
            <a:r>
              <a:rPr lang="en-GB" baseline="0" dirty="0" smtClean="0"/>
              <a:t>It is possible to change the timings of the timers by entering the animation settings and changing the timings of the relevant ‘Oval’. Note the timings have to be entered in seconds.</a:t>
            </a:r>
          </a:p>
          <a:p>
            <a:endParaRPr lang="en-US" b="1" dirty="0" smtClean="0"/>
          </a:p>
          <a:p>
            <a:r>
              <a:rPr lang="en-US" b="1" dirty="0" smtClean="0"/>
              <a:t>Timer duration: 2.5 minutes (02:30 seconds)</a:t>
            </a:r>
            <a:endParaRPr lang="en-US" b="1" dirty="0"/>
          </a:p>
        </p:txBody>
      </p:sp>
      <p:sp>
        <p:nvSpPr>
          <p:cNvPr id="4" name="Slide Number Placeholder 3"/>
          <p:cNvSpPr>
            <a:spLocks noGrp="1"/>
          </p:cNvSpPr>
          <p:nvPr>
            <p:ph type="sldNum" sz="quarter" idx="5"/>
          </p:nvPr>
        </p:nvSpPr>
        <p:spPr/>
        <p:txBody>
          <a:bodyPr/>
          <a:lstStyle/>
          <a:p>
            <a:fld id="{AA74B8DC-D06E-490F-A920-E53A1A020E1E}" type="slidenum">
              <a:rPr lang="en-US" smtClean="0"/>
              <a:t>14</a:t>
            </a:fld>
            <a:endParaRPr lang="en-US"/>
          </a:p>
        </p:txBody>
      </p:sp>
    </p:spTree>
    <p:extLst>
      <p:ext uri="{BB962C8B-B14F-4D97-AF65-F5344CB8AC3E}">
        <p14:creationId xmlns:p14="http://schemas.microsoft.com/office/powerpoint/2010/main" val="3453818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r>
              <a:rPr lang="en-GB" dirty="0" smtClean="0"/>
              <a:t>This</a:t>
            </a:r>
            <a:r>
              <a:rPr lang="en-GB" baseline="0" dirty="0" smtClean="0"/>
              <a:t> bar timer, will start when anywhere on the slide is clicked.   It will move off the screen from the right to the left.  </a:t>
            </a:r>
          </a:p>
          <a:p>
            <a:pPr marL="0" indent="0">
              <a:buFontTx/>
              <a:buNone/>
            </a:pPr>
            <a:endParaRPr lang="en-GB" altLang="en-US" b="1" baseline="0" dirty="0" smtClean="0">
              <a:latin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It is possible to change the duration of this timer to any time, by entering the animation settings, and changing the timing for ‘rectangle 6’. Note the time has to be entered as a number of seconds – so if you want 2mins &amp; 30secs – this is entered as 150 (60X2 + 30 = 150).</a:t>
            </a:r>
          </a:p>
          <a:p>
            <a:pPr marL="0" indent="0">
              <a:buFontTx/>
              <a:buNone/>
            </a:pPr>
            <a:endParaRPr lang="en-US" altLang="en-US" b="1" dirty="0" smtClean="0">
              <a:latin typeface="Times New Roman" panose="02020603050405020304" pitchFamily="18" charset="0"/>
            </a:endParaRPr>
          </a:p>
          <a:p>
            <a:pPr marL="0" indent="0">
              <a:buFontTx/>
              <a:buNone/>
            </a:pPr>
            <a:r>
              <a:rPr lang="en-US" altLang="en-US" b="1" dirty="0" smtClean="0">
                <a:latin typeface="Times New Roman" panose="02020603050405020304" pitchFamily="18" charset="0"/>
              </a:rPr>
              <a:t>Timer duration: 45 seconds (00:45 seconds)</a:t>
            </a:r>
            <a:endParaRPr lang="en-US" altLang="en-US" b="1" dirty="0">
              <a:latin typeface="Times New Roman" panose="02020603050405020304" pitchFamily="18" charset="0"/>
            </a:endParaRPr>
          </a:p>
        </p:txBody>
      </p:sp>
      <p:sp>
        <p:nvSpPr>
          <p:cNvPr id="60418"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951908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r>
              <a:rPr lang="en-GB" dirty="0" smtClean="0"/>
              <a:t>This</a:t>
            </a:r>
            <a:r>
              <a:rPr lang="en-GB" baseline="0" dirty="0" smtClean="0"/>
              <a:t> bar timer, will start when anywhere on the slide is clicked.   It will move off the screen from the right to the left.  </a:t>
            </a:r>
            <a:endParaRPr lang="en-US" altLang="en-US" b="1" dirty="0" smtClean="0">
              <a:latin typeface="Times New Roman" panose="02020603050405020304" pitchFamily="18" charset="0"/>
            </a:endParaRPr>
          </a:p>
          <a:p>
            <a:pPr marL="0" indent="0">
              <a:buFontTx/>
              <a:buNone/>
            </a:pPr>
            <a:r>
              <a:rPr lang="en-US" altLang="en-US" b="1" dirty="0" smtClean="0">
                <a:latin typeface="Times New Roman" panose="02020603050405020304" pitchFamily="18" charset="0"/>
              </a:rPr>
              <a:t>Timer duration: 2 minutes (02:00 seconds)</a:t>
            </a:r>
            <a:endParaRPr lang="en-US" altLang="en-US" b="1" dirty="0">
              <a:latin typeface="Times New Roman" panose="02020603050405020304" pitchFamily="18" charset="0"/>
            </a:endParaRPr>
          </a:p>
        </p:txBody>
      </p:sp>
      <p:sp>
        <p:nvSpPr>
          <p:cNvPr id="60418"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4222272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GB" dirty="0" smtClean="0"/>
              <a:t>This </a:t>
            </a:r>
            <a:r>
              <a:rPr lang="en-GB" baseline="0" dirty="0" smtClean="0"/>
              <a:t>bar timer, will start when anywhere on the slide is clicked.   It will move off the screen from the right to the left.  </a:t>
            </a:r>
            <a:endParaRPr lang="en-US" altLang="en-US" b="1" dirty="0" smtClean="0">
              <a:latin typeface="Times New Roman" panose="02020603050405020304" pitchFamily="18" charset="0"/>
            </a:endParaRPr>
          </a:p>
          <a:p>
            <a:endParaRPr lang="en-US" b="1" dirty="0" smtClean="0"/>
          </a:p>
          <a:p>
            <a:r>
              <a:rPr lang="en-US" b="1" dirty="0" smtClean="0"/>
              <a:t>Timer duration: 5 minutes (05:00 seconds)</a:t>
            </a:r>
            <a:endParaRPr lang="en-US" b="1" dirty="0"/>
          </a:p>
        </p:txBody>
      </p:sp>
      <p:sp>
        <p:nvSpPr>
          <p:cNvPr id="4" name="Slide Number Placeholder 3"/>
          <p:cNvSpPr>
            <a:spLocks noGrp="1"/>
          </p:cNvSpPr>
          <p:nvPr>
            <p:ph type="sldNum" sz="quarter" idx="5"/>
          </p:nvPr>
        </p:nvSpPr>
        <p:spPr/>
        <p:txBody>
          <a:bodyPr/>
          <a:lstStyle/>
          <a:p>
            <a:fld id="{AA74B8DC-D06E-490F-A920-E53A1A020E1E}" type="slidenum">
              <a:rPr lang="en-US" smtClean="0"/>
              <a:t>4</a:t>
            </a:fld>
            <a:endParaRPr lang="en-US"/>
          </a:p>
        </p:txBody>
      </p:sp>
    </p:spTree>
    <p:extLst>
      <p:ext uri="{BB962C8B-B14F-4D97-AF65-F5344CB8AC3E}">
        <p14:creationId xmlns:p14="http://schemas.microsoft.com/office/powerpoint/2010/main" val="4079754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This</a:t>
            </a:r>
            <a:r>
              <a:rPr lang="en-GB" baseline="0" dirty="0" smtClean="0"/>
              <a:t> bar timer, will start when anywhere on the slide is clicked. The bar will fill in from left to right and the word ‘End’ will appear at the end, accompanied by a ‘Deep Gong’ sound. It is possible to change the duration of this timer to any time, by entering the animation settings, and changing the timing for ‘rectangle 3’. Note the time has to be entered as a number of seconds – so if you want 2mins &amp; 30secs – this is entered as 150 (60X2 + 30 = 150).</a:t>
            </a:r>
          </a:p>
          <a:p>
            <a:r>
              <a:rPr lang="en-US" b="1" dirty="0" smtClean="0"/>
              <a:t>Timer duration:</a:t>
            </a:r>
            <a:r>
              <a:rPr lang="en-US" b="1" baseline="0" dirty="0" smtClean="0"/>
              <a:t> 1.5 minutes (01:30 seconds)</a:t>
            </a:r>
            <a:endParaRPr lang="en-US" b="1" dirty="0"/>
          </a:p>
        </p:txBody>
      </p:sp>
      <p:sp>
        <p:nvSpPr>
          <p:cNvPr id="4" name="Slide Number Placeholder 3"/>
          <p:cNvSpPr>
            <a:spLocks noGrp="1"/>
          </p:cNvSpPr>
          <p:nvPr>
            <p:ph type="sldNum" sz="quarter" idx="10"/>
          </p:nvPr>
        </p:nvSpPr>
        <p:spPr/>
        <p:txBody>
          <a:bodyPr/>
          <a:lstStyle/>
          <a:p>
            <a:fld id="{AA74B8DC-D06E-490F-A920-E53A1A020E1E}" type="slidenum">
              <a:rPr lang="en-US" smtClean="0"/>
              <a:t>5</a:t>
            </a:fld>
            <a:endParaRPr lang="en-US"/>
          </a:p>
        </p:txBody>
      </p:sp>
    </p:spTree>
    <p:extLst>
      <p:ext uri="{BB962C8B-B14F-4D97-AF65-F5344CB8AC3E}">
        <p14:creationId xmlns:p14="http://schemas.microsoft.com/office/powerpoint/2010/main" val="103304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t>This</a:t>
            </a:r>
            <a:r>
              <a:rPr lang="en-GB" baseline="0" dirty="0"/>
              <a:t> bar timer, will start when anywhere on the slide is clicked. The bar will </a:t>
            </a:r>
            <a:r>
              <a:rPr lang="en-GB" baseline="0" dirty="0" smtClean="0"/>
              <a:t>fill in from </a:t>
            </a:r>
            <a:r>
              <a:rPr lang="en-GB" baseline="0" dirty="0"/>
              <a:t>left to right and the word ‘End’ will appear at the end, accompanied by a ‘Deep Gong’ sound. It is possible to change the duration of this timer to any time, by entering the animation settings, and changing the timing for ‘rectangle 3’. Note the time has to be entered as a number of seconds – so if you want 2mins &amp; 30secs – this is entered as 150 (60X2 + 30 = 150).</a:t>
            </a:r>
          </a:p>
          <a:p>
            <a:endParaRPr lang="en-GB" dirty="0" smtClean="0"/>
          </a:p>
          <a:p>
            <a:r>
              <a:rPr lang="en-GB" b="1" dirty="0" smtClean="0"/>
              <a:t>Timer duration: 2 minutes (02:00 seconds)</a:t>
            </a:r>
            <a:endParaRPr lang="en-GB" b="1" dirty="0"/>
          </a:p>
        </p:txBody>
      </p:sp>
      <p:sp>
        <p:nvSpPr>
          <p:cNvPr id="4" name="Slide Number Placeholder 3"/>
          <p:cNvSpPr>
            <a:spLocks noGrp="1"/>
          </p:cNvSpPr>
          <p:nvPr>
            <p:ph type="sldNum" sz="quarter" idx="10"/>
          </p:nvPr>
        </p:nvSpPr>
        <p:spPr/>
        <p:txBody>
          <a:bodyPr/>
          <a:lstStyle/>
          <a:p>
            <a:pPr>
              <a:defRPr/>
            </a:pPr>
            <a:fld id="{8DB25F53-CE1C-4883-A9C6-41FCDABA94B6}" type="slidenum">
              <a:rPr lang="en-US" smtClean="0"/>
              <a:pPr>
                <a:defRPr/>
              </a:pPr>
              <a:t>6</a:t>
            </a:fld>
            <a:endParaRPr lang="en-US"/>
          </a:p>
        </p:txBody>
      </p:sp>
    </p:spTree>
    <p:extLst>
      <p:ext uri="{BB962C8B-B14F-4D97-AF65-F5344CB8AC3E}">
        <p14:creationId xmlns:p14="http://schemas.microsoft.com/office/powerpoint/2010/main" val="2945881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This ‘sand</a:t>
            </a:r>
            <a:r>
              <a:rPr lang="en-GB" baseline="0" dirty="0"/>
              <a:t> timer’ will start on a mouse click anywhere on the slide. The ‘sand’ will drain from the top section to the lower section and when completed will show the word ‘End’.</a:t>
            </a:r>
          </a:p>
          <a:p>
            <a:endParaRPr lang="en-GB" baseline="0" dirty="0"/>
          </a:p>
          <a:p>
            <a:r>
              <a:rPr lang="en-GB" baseline="0" dirty="0"/>
              <a:t>To change the timings of this timer, you need to enter the animation settings, and change the timings for the Isosceles Triangles. There will be 2 that need changing (to the same amount) – one animates the top triangle emptying, whilst the other animates the bottom triangle filling.</a:t>
            </a:r>
          </a:p>
          <a:p>
            <a:endParaRPr lang="en-GB" baseline="0" dirty="0"/>
          </a:p>
          <a:p>
            <a:r>
              <a:rPr lang="en-GB" baseline="0" dirty="0"/>
              <a:t>When you change the timings these have to entered as a number of seconds</a:t>
            </a:r>
            <a:r>
              <a:rPr lang="en-GB" baseline="0" dirty="0" smtClean="0"/>
              <a:t>.</a:t>
            </a:r>
          </a:p>
          <a:p>
            <a:endParaRPr lang="en-GB" baseline="0" dirty="0" smtClean="0"/>
          </a:p>
          <a:p>
            <a:r>
              <a:rPr lang="en-GB" sz="1400" b="1" baseline="0" dirty="0" smtClean="0"/>
              <a:t>Timer duration: 45 seconds (00:45 seconds)</a:t>
            </a:r>
            <a:endParaRPr lang="en-GB" sz="1400" b="1" dirty="0"/>
          </a:p>
        </p:txBody>
      </p:sp>
      <p:sp>
        <p:nvSpPr>
          <p:cNvPr id="4" name="Slide Number Placeholder 3"/>
          <p:cNvSpPr>
            <a:spLocks noGrp="1"/>
          </p:cNvSpPr>
          <p:nvPr>
            <p:ph type="sldNum" sz="quarter" idx="10"/>
          </p:nvPr>
        </p:nvSpPr>
        <p:spPr/>
        <p:txBody>
          <a:bodyPr/>
          <a:lstStyle/>
          <a:p>
            <a:pPr>
              <a:defRPr/>
            </a:pPr>
            <a:fld id="{8DB25F53-CE1C-4883-A9C6-41FCDABA94B6}" type="slidenum">
              <a:rPr lang="en-US" smtClean="0"/>
              <a:pPr>
                <a:defRPr/>
              </a:pPr>
              <a:t>7</a:t>
            </a:fld>
            <a:endParaRPr lang="en-US"/>
          </a:p>
        </p:txBody>
      </p:sp>
    </p:spTree>
    <p:extLst>
      <p:ext uri="{BB962C8B-B14F-4D97-AF65-F5344CB8AC3E}">
        <p14:creationId xmlns:p14="http://schemas.microsoft.com/office/powerpoint/2010/main" val="553688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Timer duration: 45</a:t>
            </a:r>
            <a:r>
              <a:rPr lang="en-US" b="1" baseline="0" dirty="0" smtClean="0"/>
              <a:t> seconds</a:t>
            </a:r>
            <a:r>
              <a:rPr lang="en-US" b="1" dirty="0" smtClean="0"/>
              <a:t> (00:45 seconds)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AA74B8DC-D06E-490F-A920-E53A1A020E1E}" type="slidenum">
              <a:rPr lang="en-US" smtClean="0"/>
              <a:t>8</a:t>
            </a:fld>
            <a:endParaRPr lang="en-US"/>
          </a:p>
        </p:txBody>
      </p:sp>
    </p:spTree>
    <p:extLst>
      <p:ext uri="{BB962C8B-B14F-4D97-AF65-F5344CB8AC3E}">
        <p14:creationId xmlns:p14="http://schemas.microsoft.com/office/powerpoint/2010/main" val="52632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Timer duration: 1 minute (01:00 seconds)</a:t>
            </a:r>
            <a:endParaRPr lang="en-US" b="1" dirty="0"/>
          </a:p>
        </p:txBody>
      </p:sp>
      <p:sp>
        <p:nvSpPr>
          <p:cNvPr id="4" name="Slide Number Placeholder 3"/>
          <p:cNvSpPr>
            <a:spLocks noGrp="1"/>
          </p:cNvSpPr>
          <p:nvPr>
            <p:ph type="sldNum" sz="quarter" idx="10"/>
          </p:nvPr>
        </p:nvSpPr>
        <p:spPr/>
        <p:txBody>
          <a:bodyPr/>
          <a:lstStyle/>
          <a:p>
            <a:fld id="{AA74B8DC-D06E-490F-A920-E53A1A020E1E}" type="slidenum">
              <a:rPr lang="en-US" smtClean="0"/>
              <a:t>9</a:t>
            </a:fld>
            <a:endParaRPr lang="en-US"/>
          </a:p>
        </p:txBody>
      </p:sp>
    </p:spTree>
    <p:extLst>
      <p:ext uri="{BB962C8B-B14F-4D97-AF65-F5344CB8AC3E}">
        <p14:creationId xmlns:p14="http://schemas.microsoft.com/office/powerpoint/2010/main" val="232412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C6C0F8F-FB25-4EED-B852-B2618DFB9279}" type="datetimeFigureOut">
              <a:rPr lang="en-US" smtClean="0"/>
              <a:t>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83A19B-6C6A-4A75-8538-00AB8C963873}" type="slidenum">
              <a:rPr lang="en-US" smtClean="0"/>
              <a:t>‹#›</a:t>
            </a:fld>
            <a:endParaRPr lang="en-US"/>
          </a:p>
        </p:txBody>
      </p:sp>
    </p:spTree>
    <p:extLst>
      <p:ext uri="{BB962C8B-B14F-4D97-AF65-F5344CB8AC3E}">
        <p14:creationId xmlns:p14="http://schemas.microsoft.com/office/powerpoint/2010/main" val="113353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6C0F8F-FB25-4EED-B852-B2618DFB9279}" type="datetimeFigureOut">
              <a:rPr lang="en-US" smtClean="0"/>
              <a:t>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83A19B-6C6A-4A75-8538-00AB8C963873}" type="slidenum">
              <a:rPr lang="en-US" smtClean="0"/>
              <a:t>‹#›</a:t>
            </a:fld>
            <a:endParaRPr lang="en-US"/>
          </a:p>
        </p:txBody>
      </p:sp>
    </p:spTree>
    <p:extLst>
      <p:ext uri="{BB962C8B-B14F-4D97-AF65-F5344CB8AC3E}">
        <p14:creationId xmlns:p14="http://schemas.microsoft.com/office/powerpoint/2010/main" val="3384417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6C0F8F-FB25-4EED-B852-B2618DFB9279}" type="datetimeFigureOut">
              <a:rPr lang="en-US" smtClean="0"/>
              <a:t>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83A19B-6C6A-4A75-8538-00AB8C963873}" type="slidenum">
              <a:rPr lang="en-US" smtClean="0"/>
              <a:t>‹#›</a:t>
            </a:fld>
            <a:endParaRPr lang="en-US"/>
          </a:p>
        </p:txBody>
      </p:sp>
    </p:spTree>
    <p:extLst>
      <p:ext uri="{BB962C8B-B14F-4D97-AF65-F5344CB8AC3E}">
        <p14:creationId xmlns:p14="http://schemas.microsoft.com/office/powerpoint/2010/main" val="4033222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6C0F8F-FB25-4EED-B852-B2618DFB9279}" type="datetimeFigureOut">
              <a:rPr lang="en-US" smtClean="0"/>
              <a:t>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83A19B-6C6A-4A75-8538-00AB8C963873}" type="slidenum">
              <a:rPr lang="en-US" smtClean="0"/>
              <a:t>‹#›</a:t>
            </a:fld>
            <a:endParaRPr lang="en-US"/>
          </a:p>
        </p:txBody>
      </p:sp>
    </p:spTree>
    <p:extLst>
      <p:ext uri="{BB962C8B-B14F-4D97-AF65-F5344CB8AC3E}">
        <p14:creationId xmlns:p14="http://schemas.microsoft.com/office/powerpoint/2010/main" val="4094044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6C0F8F-FB25-4EED-B852-B2618DFB9279}" type="datetimeFigureOut">
              <a:rPr lang="en-US" smtClean="0"/>
              <a:t>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83A19B-6C6A-4A75-8538-00AB8C963873}" type="slidenum">
              <a:rPr lang="en-US" smtClean="0"/>
              <a:t>‹#›</a:t>
            </a:fld>
            <a:endParaRPr lang="en-US"/>
          </a:p>
        </p:txBody>
      </p:sp>
    </p:spTree>
    <p:extLst>
      <p:ext uri="{BB962C8B-B14F-4D97-AF65-F5344CB8AC3E}">
        <p14:creationId xmlns:p14="http://schemas.microsoft.com/office/powerpoint/2010/main" val="1017531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C6C0F8F-FB25-4EED-B852-B2618DFB9279}" type="datetimeFigureOut">
              <a:rPr lang="en-US" smtClean="0"/>
              <a:t>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83A19B-6C6A-4A75-8538-00AB8C963873}" type="slidenum">
              <a:rPr lang="en-US" smtClean="0"/>
              <a:t>‹#›</a:t>
            </a:fld>
            <a:endParaRPr lang="en-US"/>
          </a:p>
        </p:txBody>
      </p:sp>
    </p:spTree>
    <p:extLst>
      <p:ext uri="{BB962C8B-B14F-4D97-AF65-F5344CB8AC3E}">
        <p14:creationId xmlns:p14="http://schemas.microsoft.com/office/powerpoint/2010/main" val="1087730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C6C0F8F-FB25-4EED-B852-B2618DFB9279}" type="datetimeFigureOut">
              <a:rPr lang="en-US" smtClean="0"/>
              <a:t>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83A19B-6C6A-4A75-8538-00AB8C963873}" type="slidenum">
              <a:rPr lang="en-US" smtClean="0"/>
              <a:t>‹#›</a:t>
            </a:fld>
            <a:endParaRPr lang="en-US"/>
          </a:p>
        </p:txBody>
      </p:sp>
    </p:spTree>
    <p:extLst>
      <p:ext uri="{BB962C8B-B14F-4D97-AF65-F5344CB8AC3E}">
        <p14:creationId xmlns:p14="http://schemas.microsoft.com/office/powerpoint/2010/main" val="1941594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C6C0F8F-FB25-4EED-B852-B2618DFB9279}" type="datetimeFigureOut">
              <a:rPr lang="en-US" smtClean="0"/>
              <a:t>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83A19B-6C6A-4A75-8538-00AB8C963873}" type="slidenum">
              <a:rPr lang="en-US" smtClean="0"/>
              <a:t>‹#›</a:t>
            </a:fld>
            <a:endParaRPr lang="en-US"/>
          </a:p>
        </p:txBody>
      </p:sp>
    </p:spTree>
    <p:extLst>
      <p:ext uri="{BB962C8B-B14F-4D97-AF65-F5344CB8AC3E}">
        <p14:creationId xmlns:p14="http://schemas.microsoft.com/office/powerpoint/2010/main" val="2529293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6C0F8F-FB25-4EED-B852-B2618DFB9279}" type="datetimeFigureOut">
              <a:rPr lang="en-US" smtClean="0"/>
              <a:t>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83A19B-6C6A-4A75-8538-00AB8C963873}" type="slidenum">
              <a:rPr lang="en-US" smtClean="0"/>
              <a:t>‹#›</a:t>
            </a:fld>
            <a:endParaRPr lang="en-US"/>
          </a:p>
        </p:txBody>
      </p:sp>
    </p:spTree>
    <p:extLst>
      <p:ext uri="{BB962C8B-B14F-4D97-AF65-F5344CB8AC3E}">
        <p14:creationId xmlns:p14="http://schemas.microsoft.com/office/powerpoint/2010/main" val="2160021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C6C0F8F-FB25-4EED-B852-B2618DFB9279}" type="datetimeFigureOut">
              <a:rPr lang="en-US" smtClean="0"/>
              <a:t>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83A19B-6C6A-4A75-8538-00AB8C963873}" type="slidenum">
              <a:rPr lang="en-US" smtClean="0"/>
              <a:t>‹#›</a:t>
            </a:fld>
            <a:endParaRPr lang="en-US"/>
          </a:p>
        </p:txBody>
      </p:sp>
    </p:spTree>
    <p:extLst>
      <p:ext uri="{BB962C8B-B14F-4D97-AF65-F5344CB8AC3E}">
        <p14:creationId xmlns:p14="http://schemas.microsoft.com/office/powerpoint/2010/main" val="176737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C6C0F8F-FB25-4EED-B852-B2618DFB9279}" type="datetimeFigureOut">
              <a:rPr lang="en-US" smtClean="0"/>
              <a:t>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83A19B-6C6A-4A75-8538-00AB8C963873}" type="slidenum">
              <a:rPr lang="en-US" smtClean="0"/>
              <a:t>‹#›</a:t>
            </a:fld>
            <a:endParaRPr lang="en-US"/>
          </a:p>
        </p:txBody>
      </p:sp>
    </p:spTree>
    <p:extLst>
      <p:ext uri="{BB962C8B-B14F-4D97-AF65-F5344CB8AC3E}">
        <p14:creationId xmlns:p14="http://schemas.microsoft.com/office/powerpoint/2010/main" val="3386539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6C0F8F-FB25-4EED-B852-B2618DFB9279}" type="datetimeFigureOut">
              <a:rPr lang="en-US" smtClean="0"/>
              <a:t>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83A19B-6C6A-4A75-8538-00AB8C963873}" type="slidenum">
              <a:rPr lang="en-US" smtClean="0"/>
              <a:t>‹#›</a:t>
            </a:fld>
            <a:endParaRPr lang="en-US"/>
          </a:p>
        </p:txBody>
      </p:sp>
    </p:spTree>
    <p:extLst>
      <p:ext uri="{BB962C8B-B14F-4D97-AF65-F5344CB8AC3E}">
        <p14:creationId xmlns:p14="http://schemas.microsoft.com/office/powerpoint/2010/main" val="2314654409"/>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hyperlink" Target="mailto:activelearning@med.uvm.edu?subject=I%20need%20help%20with%20my%20in%20class%20presentation!"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11.xml"/><Relationship Id="rId4" Type="http://schemas.openxmlformats.org/officeDocument/2006/relationships/audio" Target="../media/audio1.wav"/></Relationships>
</file>

<file path=ppt/slides/_rels/slide11.xml.rels><?xml version="1.0" encoding="UTF-8" standalone="yes"?>
<Relationships xmlns="http://schemas.openxmlformats.org/package/2006/relationships"><Relationship Id="rId3" Type="http://schemas.openxmlformats.org/officeDocument/2006/relationships/audio" Target="../media/media1.WAV"/><Relationship Id="rId2" Type="http://schemas.microsoft.com/office/2007/relationships/media" Target="../media/media1.WAV"/><Relationship Id="rId1" Type="http://schemas.openxmlformats.org/officeDocument/2006/relationships/tags" Target="../tags/tag12.xml"/><Relationship Id="rId6" Type="http://schemas.openxmlformats.org/officeDocument/2006/relationships/image" Target="../media/image1.png"/><Relationship Id="rId5" Type="http://schemas.openxmlformats.org/officeDocument/2006/relationships/notesSlide" Target="../notesSlides/notesSlide11.xml"/><Relationship Id="rId4"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audio" Target="../media/media1.WAV"/><Relationship Id="rId7" Type="http://schemas.openxmlformats.org/officeDocument/2006/relationships/image" Target="../media/image3.png"/><Relationship Id="rId2" Type="http://schemas.microsoft.com/office/2007/relationships/media" Target="../media/media1.WAV"/><Relationship Id="rId1" Type="http://schemas.openxmlformats.org/officeDocument/2006/relationships/tags" Target="../tags/tag13.xml"/><Relationship Id="rId6" Type="http://schemas.openxmlformats.org/officeDocument/2006/relationships/image" Target="../media/image1.png"/><Relationship Id="rId5" Type="http://schemas.openxmlformats.org/officeDocument/2006/relationships/notesSlide" Target="../notesSlides/notesSlide12.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media1.WAV"/><Relationship Id="rId2" Type="http://schemas.microsoft.com/office/2007/relationships/media" Target="../media/media1.WAV"/><Relationship Id="rId1" Type="http://schemas.openxmlformats.org/officeDocument/2006/relationships/tags" Target="../tags/tag14.xml"/><Relationship Id="rId6" Type="http://schemas.openxmlformats.org/officeDocument/2006/relationships/image" Target="../media/image1.png"/><Relationship Id="rId5" Type="http://schemas.openxmlformats.org/officeDocument/2006/relationships/notesSlide" Target="../notesSlides/notesSlide13.xml"/><Relationship Id="rId4"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audio" Target="../media/media1.WAV"/><Relationship Id="rId7" Type="http://schemas.openxmlformats.org/officeDocument/2006/relationships/image" Target="../media/image4.png"/><Relationship Id="rId2" Type="http://schemas.microsoft.com/office/2007/relationships/media" Target="../media/media1.WAV"/><Relationship Id="rId1" Type="http://schemas.openxmlformats.org/officeDocument/2006/relationships/tags" Target="../tags/tag15.xml"/><Relationship Id="rId6" Type="http://schemas.openxmlformats.org/officeDocument/2006/relationships/image" Target="../media/image1.png"/><Relationship Id="rId5" Type="http://schemas.openxmlformats.org/officeDocument/2006/relationships/notesSlide" Target="../notesSlides/notesSlide14.xml"/><Relationship Id="rId4"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audio" Target="../media/media1.WAV"/><Relationship Id="rId2" Type="http://schemas.microsoft.com/office/2007/relationships/media" Target="../media/media1.WAV"/><Relationship Id="rId1" Type="http://schemas.openxmlformats.org/officeDocument/2006/relationships/tags" Target="../tags/tag3.xml"/><Relationship Id="rId6" Type="http://schemas.openxmlformats.org/officeDocument/2006/relationships/image" Target="../media/image1.png"/><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media1.WAV"/><Relationship Id="rId2" Type="http://schemas.microsoft.com/office/2007/relationships/media" Target="../media/media1.WAV"/><Relationship Id="rId1" Type="http://schemas.openxmlformats.org/officeDocument/2006/relationships/tags" Target="../tags/tag4.xml"/><Relationship Id="rId6" Type="http://schemas.openxmlformats.org/officeDocument/2006/relationships/image" Target="../media/image1.png"/><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media1.WAV"/><Relationship Id="rId2" Type="http://schemas.microsoft.com/office/2007/relationships/media" Target="../media/media1.WAV"/><Relationship Id="rId1" Type="http://schemas.openxmlformats.org/officeDocument/2006/relationships/tags" Target="../tags/tag5.xml"/><Relationship Id="rId6" Type="http://schemas.openxmlformats.org/officeDocument/2006/relationships/image" Target="../media/image1.png"/><Relationship Id="rId5" Type="http://schemas.openxmlformats.org/officeDocument/2006/relationships/notesSlide" Target="../notesSlides/notesSlide4.xml"/><Relationship Id="rId4"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audio" Target="../media/media2.WAV"/><Relationship Id="rId7" Type="http://schemas.openxmlformats.org/officeDocument/2006/relationships/image" Target="../media/image2.png"/><Relationship Id="rId2" Type="http://schemas.microsoft.com/office/2007/relationships/media" Target="../media/media2.WAV"/><Relationship Id="rId1" Type="http://schemas.openxmlformats.org/officeDocument/2006/relationships/tags" Target="../tags/tag6.xml"/><Relationship Id="rId6" Type="http://schemas.openxmlformats.org/officeDocument/2006/relationships/audio" Target="../media/audio1.wav"/><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media2.WAV"/><Relationship Id="rId7" Type="http://schemas.openxmlformats.org/officeDocument/2006/relationships/image" Target="../media/image2.png"/><Relationship Id="rId2" Type="http://schemas.microsoft.com/office/2007/relationships/media" Target="../media/media2.WAV"/><Relationship Id="rId1" Type="http://schemas.openxmlformats.org/officeDocument/2006/relationships/tags" Target="../tags/tag7.xml"/><Relationship Id="rId6" Type="http://schemas.openxmlformats.org/officeDocument/2006/relationships/audio" Target="../media/audio1.wav"/><Relationship Id="rId5" Type="http://schemas.openxmlformats.org/officeDocument/2006/relationships/notesSlide" Target="../notesSlides/notesSlide6.xml"/><Relationship Id="rId4"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tags" Target="../tags/tag8.xml"/><Relationship Id="rId4" Type="http://schemas.openxmlformats.org/officeDocument/2006/relationships/audio" Target="../media/audio1.wav"/></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audio" Target="../media/audio1.wav"/></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audio" Target="../media/audio1.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Timers for use in PowerPoint</a:t>
            </a:r>
            <a:endParaRPr lang="en-US" dirty="0"/>
          </a:p>
        </p:txBody>
      </p:sp>
      <p:sp>
        <p:nvSpPr>
          <p:cNvPr id="4" name="Content Placeholder 3"/>
          <p:cNvSpPr>
            <a:spLocks noGrp="1"/>
          </p:cNvSpPr>
          <p:nvPr>
            <p:ph idx="1"/>
          </p:nvPr>
        </p:nvSpPr>
        <p:spPr>
          <a:xfrm>
            <a:off x="735458" y="1690688"/>
            <a:ext cx="10515600" cy="4351338"/>
          </a:xfrm>
        </p:spPr>
        <p:txBody>
          <a:bodyPr/>
          <a:lstStyle/>
          <a:p>
            <a:r>
              <a:rPr lang="en-US" dirty="0"/>
              <a:t>Students have shared with us that they feel many </a:t>
            </a:r>
            <a:r>
              <a:rPr lang="en-US" dirty="0" smtClean="0"/>
              <a:t>sessions </a:t>
            </a:r>
            <a:r>
              <a:rPr lang="en-US" dirty="0"/>
              <a:t>run too slowly. </a:t>
            </a:r>
            <a:r>
              <a:rPr lang="en-US" dirty="0" smtClean="0"/>
              <a:t>Timers </a:t>
            </a:r>
            <a:r>
              <a:rPr lang="en-US" dirty="0"/>
              <a:t>are a visual </a:t>
            </a:r>
            <a:r>
              <a:rPr lang="en-US" dirty="0" smtClean="0"/>
              <a:t>reminder for students and faculty, and </a:t>
            </a:r>
            <a:r>
              <a:rPr lang="en-US" dirty="0"/>
              <a:t>keep sessions moving at an appropriate pace. </a:t>
            </a:r>
            <a:endParaRPr lang="en-US" dirty="0" smtClean="0"/>
          </a:p>
          <a:p>
            <a:r>
              <a:rPr lang="en-US" dirty="0" smtClean="0"/>
              <a:t>Each slide in this presentation has a different style or length of timer.  They may easily be </a:t>
            </a:r>
            <a:r>
              <a:rPr lang="en-US" dirty="0" smtClean="0"/>
              <a:t>copied </a:t>
            </a:r>
            <a:r>
              <a:rPr lang="en-US" dirty="0" smtClean="0"/>
              <a:t>and pasted into a PowerPoint you are building.</a:t>
            </a:r>
          </a:p>
          <a:p>
            <a:endParaRPr lang="en-US" dirty="0"/>
          </a:p>
          <a:p>
            <a:r>
              <a:rPr lang="en-US" dirty="0" smtClean="0"/>
              <a:t>If </a:t>
            </a:r>
            <a:r>
              <a:rPr lang="en-US" dirty="0"/>
              <a:t>you need help </a:t>
            </a:r>
            <a:r>
              <a:rPr lang="en-US" dirty="0" smtClean="0"/>
              <a:t>modifying a timer, building a new PowerPoint, or converting an existing presentation to a new template, please </a:t>
            </a:r>
            <a:r>
              <a:rPr lang="en-US" dirty="0"/>
              <a:t>reach out to </a:t>
            </a:r>
            <a:r>
              <a:rPr lang="en-US" b="1" dirty="0" smtClean="0">
                <a:hlinkClick r:id="rId4"/>
              </a:rPr>
              <a:t>activelearning@med.uvm.edu</a:t>
            </a:r>
            <a:endParaRPr lang="en-US" b="1" dirty="0"/>
          </a:p>
          <a:p>
            <a:endParaRPr lang="en-US" dirty="0"/>
          </a:p>
        </p:txBody>
      </p:sp>
    </p:spTree>
    <p:custDataLst>
      <p:tags r:id="rId1"/>
    </p:custDataLst>
    <p:extLst>
      <p:ext uri="{BB962C8B-B14F-4D97-AF65-F5344CB8AC3E}">
        <p14:creationId xmlns:p14="http://schemas.microsoft.com/office/powerpoint/2010/main" val="21564779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Pentagon 13"/>
          <p:cNvSpPr/>
          <p:nvPr/>
        </p:nvSpPr>
        <p:spPr>
          <a:xfrm rot="16200000" flipV="1">
            <a:off x="10174487" y="1901764"/>
            <a:ext cx="998257" cy="68382"/>
          </a:xfrm>
          <a:prstGeom prst="homePlate">
            <a:avLst/>
          </a:prstGeom>
          <a:solidFill>
            <a:srgbClr val="6AA343"/>
          </a:solidFill>
          <a:ln>
            <a:solidFill>
              <a:srgbClr val="6AA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lowchart: Collate 8"/>
          <p:cNvSpPr/>
          <p:nvPr/>
        </p:nvSpPr>
        <p:spPr>
          <a:xfrm>
            <a:off x="9912507" y="318631"/>
            <a:ext cx="1530790" cy="2138819"/>
          </a:xfrm>
          <a:prstGeom prst="flowChartCollate">
            <a:avLst/>
          </a:prstGeom>
          <a:noFill/>
          <a:ln w="57150"/>
        </p:spPr>
        <p:style>
          <a:lnRef idx="2">
            <a:schemeClr val="dk1"/>
          </a:lnRef>
          <a:fillRef idx="1">
            <a:schemeClr val="lt1"/>
          </a:fillRef>
          <a:effectRef idx="0">
            <a:schemeClr val="dk1"/>
          </a:effectRef>
          <a:fontRef idx="minor">
            <a:schemeClr val="dk1"/>
          </a:fontRef>
        </p:style>
        <p:txBody>
          <a:bodyPr rtlCol="0" anchor="ctr"/>
          <a:lstStyle/>
          <a:p>
            <a:pPr algn="ctr"/>
            <a:endParaRPr lang="en-GB">
              <a:solidFill>
                <a:schemeClr val="tx1"/>
              </a:solidFill>
            </a:endParaRPr>
          </a:p>
        </p:txBody>
      </p:sp>
      <p:sp>
        <p:nvSpPr>
          <p:cNvPr id="10" name="Isosceles Triangle 9"/>
          <p:cNvSpPr/>
          <p:nvPr/>
        </p:nvSpPr>
        <p:spPr>
          <a:xfrm flipV="1">
            <a:off x="9942412" y="333281"/>
            <a:ext cx="1470978" cy="1012918"/>
          </a:xfrm>
          <a:prstGeom prst="triangle">
            <a:avLst>
              <a:gd name="adj" fmla="val 50000"/>
            </a:avLst>
          </a:prstGeom>
          <a:solidFill>
            <a:srgbClr val="6AA343"/>
          </a:solidFill>
          <a:ln>
            <a:solidFill>
              <a:srgbClr val="6AA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Isosceles Triangle 10"/>
          <p:cNvSpPr/>
          <p:nvPr/>
        </p:nvSpPr>
        <p:spPr>
          <a:xfrm>
            <a:off x="9942412" y="1436826"/>
            <a:ext cx="1470978" cy="998258"/>
          </a:xfrm>
          <a:prstGeom prst="triangle">
            <a:avLst>
              <a:gd name="adj" fmla="val 50000"/>
            </a:avLst>
          </a:prstGeom>
          <a:solidFill>
            <a:srgbClr val="6AA343"/>
          </a:solidFill>
          <a:ln>
            <a:solidFill>
              <a:srgbClr val="6AA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Box 5"/>
          <p:cNvSpPr txBox="1">
            <a:spLocks noChangeArrowheads="1"/>
          </p:cNvSpPr>
          <p:nvPr/>
        </p:nvSpPr>
        <p:spPr bwMode="auto">
          <a:xfrm>
            <a:off x="10188882" y="1784802"/>
            <a:ext cx="1037849" cy="707886"/>
          </a:xfrm>
          <a:prstGeom prst="rect">
            <a:avLst/>
          </a:prstGeom>
          <a:noFill/>
          <a:ln w="9525">
            <a:noFill/>
            <a:miter lim="800000"/>
            <a:headEnd/>
            <a:tailEnd/>
          </a:ln>
          <a:effectLst/>
        </p:spPr>
        <p:txBody>
          <a:bodyPr wrap="square">
            <a:spAutoFit/>
          </a:bodyPr>
          <a:lstStyle/>
          <a:p>
            <a:r>
              <a:rPr lang="en-GB" sz="4000" dirty="0">
                <a:solidFill>
                  <a:schemeClr val="bg1"/>
                </a:solidFill>
              </a:rPr>
              <a:t>End</a:t>
            </a:r>
          </a:p>
        </p:txBody>
      </p:sp>
      <p:sp>
        <p:nvSpPr>
          <p:cNvPr id="13" name="TextBox 12"/>
          <p:cNvSpPr txBox="1"/>
          <p:nvPr/>
        </p:nvSpPr>
        <p:spPr>
          <a:xfrm>
            <a:off x="10113291" y="399534"/>
            <a:ext cx="1129220" cy="369332"/>
          </a:xfrm>
          <a:prstGeom prst="rect">
            <a:avLst/>
          </a:prstGeom>
          <a:noFill/>
        </p:spPr>
        <p:txBody>
          <a:bodyPr wrap="none" rtlCol="0">
            <a:spAutoFit/>
          </a:bodyPr>
          <a:lstStyle/>
          <a:p>
            <a:pPr algn="ctr"/>
            <a:r>
              <a:rPr lang="en-GB" b="1" dirty="0">
                <a:solidFill>
                  <a:schemeClr val="bg1"/>
                </a:solidFill>
              </a:rPr>
              <a:t>2</a:t>
            </a:r>
            <a:r>
              <a:rPr lang="en-GB" b="1" dirty="0" smtClean="0">
                <a:solidFill>
                  <a:schemeClr val="bg1"/>
                </a:solidFill>
              </a:rPr>
              <a:t> </a:t>
            </a:r>
            <a:r>
              <a:rPr lang="en-GB" b="1" dirty="0">
                <a:solidFill>
                  <a:schemeClr val="bg1"/>
                </a:solidFill>
              </a:rPr>
              <a:t>minutes</a:t>
            </a:r>
          </a:p>
        </p:txBody>
      </p:sp>
    </p:spTree>
    <p:custDataLst>
      <p:tags r:id="rId1"/>
    </p:custDataLst>
    <p:extLst>
      <p:ext uri="{BB962C8B-B14F-4D97-AF65-F5344CB8AC3E}">
        <p14:creationId xmlns:p14="http://schemas.microsoft.com/office/powerpoint/2010/main" val="4042507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1" fill="hold" grpId="0" nodeType="clickEffect">
                                  <p:stCondLst>
                                    <p:cond delay="0"/>
                                  </p:stCondLst>
                                  <p:childTnLst>
                                    <p:animEffect transition="out" filter="wipe(up)">
                                      <p:cBhvr>
                                        <p:cTn id="6" dur="120000"/>
                                        <p:tgtEl>
                                          <p:spTgt spid="10"/>
                                        </p:tgtEl>
                                      </p:cBhvr>
                                    </p:animEffect>
                                    <p:set>
                                      <p:cBhvr>
                                        <p:cTn id="7" dur="1" fill="hold">
                                          <p:stCondLst>
                                            <p:cond delay="119999"/>
                                          </p:stCondLst>
                                        </p:cTn>
                                        <p:tgtEl>
                                          <p:spTgt spid="10"/>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down)">
                                      <p:cBhvr>
                                        <p:cTn id="10" dur="120000"/>
                                        <p:tgtEl>
                                          <p:spTgt spid="11"/>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up)">
                                      <p:cBhvr>
                                        <p:cTn id="13" dur="500"/>
                                        <p:tgtEl>
                                          <p:spTgt spid="14"/>
                                        </p:tgtEl>
                                      </p:cBhvr>
                                    </p:animEffect>
                                  </p:childTnLst>
                                </p:cTn>
                              </p:par>
                            </p:childTnLst>
                          </p:cTn>
                        </p:par>
                        <p:par>
                          <p:cTn id="14" fill="hold">
                            <p:stCondLst>
                              <p:cond delay="120000"/>
                            </p:stCondLst>
                            <p:childTnLst>
                              <p:par>
                                <p:cTn id="15" presetID="1" presetClass="entr" presetSubtype="0"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4"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0" grpId="0" animBg="1"/>
      <p:bldP spid="11" grpId="0" animBg="1"/>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MS900074799[1].wav">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6" cstate="print"/>
          <a:stretch>
            <a:fillRect/>
          </a:stretch>
        </p:blipFill>
        <p:spPr>
          <a:xfrm>
            <a:off x="10470661" y="853669"/>
            <a:ext cx="244475" cy="244475"/>
          </a:xfrm>
          <a:prstGeom prst="rect">
            <a:avLst/>
          </a:prstGeom>
        </p:spPr>
      </p:pic>
      <p:sp>
        <p:nvSpPr>
          <p:cNvPr id="4" name="Oval 3"/>
          <p:cNvSpPr/>
          <p:nvPr/>
        </p:nvSpPr>
        <p:spPr>
          <a:xfrm>
            <a:off x="9856415" y="654073"/>
            <a:ext cx="1394944" cy="1187005"/>
          </a:xfrm>
          <a:prstGeom prst="ellipse">
            <a:avLst/>
          </a:prstGeom>
          <a:solidFill>
            <a:schemeClr val="accent6">
              <a:lumMod val="20000"/>
              <a:lumOff val="80000"/>
            </a:schemeClr>
          </a:solidFill>
          <a:ln>
            <a:solidFill>
              <a:srgbClr val="6AA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Oval 2"/>
          <p:cNvSpPr/>
          <p:nvPr/>
        </p:nvSpPr>
        <p:spPr>
          <a:xfrm>
            <a:off x="9856415" y="654072"/>
            <a:ext cx="1394944" cy="1187005"/>
          </a:xfrm>
          <a:prstGeom prst="ellipse">
            <a:avLst/>
          </a:prstGeom>
          <a:solidFill>
            <a:srgbClr val="6AA34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02060"/>
              </a:solidFill>
            </a:endParaRPr>
          </a:p>
        </p:txBody>
      </p:sp>
      <p:sp>
        <p:nvSpPr>
          <p:cNvPr id="5" name="TextBox 4"/>
          <p:cNvSpPr txBox="1"/>
          <p:nvPr/>
        </p:nvSpPr>
        <p:spPr>
          <a:xfrm>
            <a:off x="9895426" y="1039385"/>
            <a:ext cx="1394944" cy="400110"/>
          </a:xfrm>
          <a:prstGeom prst="rect">
            <a:avLst/>
          </a:prstGeom>
          <a:noFill/>
        </p:spPr>
        <p:txBody>
          <a:bodyPr wrap="square" rtlCol="0">
            <a:spAutoFit/>
          </a:bodyPr>
          <a:lstStyle/>
          <a:p>
            <a:pPr algn="ctr"/>
            <a:r>
              <a:rPr lang="en-GB" sz="2000" b="1" dirty="0" smtClean="0"/>
              <a:t>30 seconds</a:t>
            </a:r>
            <a:endParaRPr lang="en-GB" sz="2000" b="1" dirty="0"/>
          </a:p>
        </p:txBody>
      </p:sp>
    </p:spTree>
    <p:custDataLst>
      <p:tags r:id="rId1"/>
    </p:custDataLst>
    <p:extLst>
      <p:ext uri="{BB962C8B-B14F-4D97-AF65-F5344CB8AC3E}">
        <p14:creationId xmlns:p14="http://schemas.microsoft.com/office/powerpoint/2010/main" val="2322771021"/>
      </p:ext>
    </p:extLst>
  </p:cSld>
  <p:clrMapOvr>
    <a:masterClrMapping/>
  </p:clrMapOvr>
  <p:timing>
    <p:tnLst>
      <p:par>
        <p:cTn id="1" dur="indefinite" restart="never" nodeType="tmRoot">
          <p:childTnLst>
            <p:audio>
              <p:cMediaNode>
                <p:cTn id="2"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seq concurrent="1" nextAc="seek">
              <p:cTn id="3" restart="whenNotActive" fill="hold" evtFilter="cancelBubble" nodeType="interactiveSeq">
                <p:stCondLst>
                  <p:cond evt="onClick" delay="0">
                    <p:tgtEl>
                      <p:spTgt spid="4"/>
                    </p:tgtEl>
                  </p:cond>
                </p:stCondLst>
                <p:endSync evt="end" delay="0">
                  <p:rtn val="all"/>
                </p:endSync>
                <p:childTnLst>
                  <p:par>
                    <p:cTn id="4" fill="hold">
                      <p:stCondLst>
                        <p:cond delay="0"/>
                      </p:stCondLst>
                      <p:childTnLst>
                        <p:par>
                          <p:cTn id="5" fill="hold">
                            <p:stCondLst>
                              <p:cond delay="0"/>
                            </p:stCondLst>
                            <p:childTnLst>
                              <p:par>
                                <p:cTn id="6" presetID="21" presetClass="entr" presetSubtype="1" fill="hold" grpId="0" nodeType="clickEffect">
                                  <p:stCondLst>
                                    <p:cond delay="0"/>
                                  </p:stCondLst>
                                  <p:childTnLst>
                                    <p:set>
                                      <p:cBhvr>
                                        <p:cTn id="7" dur="1" fill="hold">
                                          <p:stCondLst>
                                            <p:cond delay="0"/>
                                          </p:stCondLst>
                                        </p:cTn>
                                        <p:tgtEl>
                                          <p:spTgt spid="3"/>
                                        </p:tgtEl>
                                        <p:attrNameLst>
                                          <p:attrName>style.visibility</p:attrName>
                                        </p:attrNameLst>
                                      </p:cBhvr>
                                      <p:to>
                                        <p:strVal val="visible"/>
                                      </p:to>
                                    </p:set>
                                    <p:animEffect transition="in" filter="wheel(1)">
                                      <p:cBhvr>
                                        <p:cTn id="8" dur="30000"/>
                                        <p:tgtEl>
                                          <p:spTgt spid="3"/>
                                        </p:tgtEl>
                                      </p:cBhvr>
                                    </p:animEffect>
                                  </p:childTnLst>
                                </p:cTn>
                              </p:par>
                            </p:childTnLst>
                          </p:cTn>
                        </p:par>
                        <p:par>
                          <p:cTn id="9" fill="hold">
                            <p:stCondLst>
                              <p:cond delay="30000"/>
                            </p:stCondLst>
                            <p:childTnLst>
                              <p:par>
                                <p:cTn id="10" presetID="1" presetClass="mediacall" presetSubtype="0" fill="hold" nodeType="afterEffect">
                                  <p:stCondLst>
                                    <p:cond delay="0"/>
                                  </p:stCondLst>
                                  <p:childTnLst>
                                    <p:cmd type="call" cmd="playFrom(0.0)">
                                      <p:cBhvr>
                                        <p:cTn id="11" dur="2177" fill="hold"/>
                                        <p:tgtEl>
                                          <p:spTgt spid="7"/>
                                        </p:tgtEl>
                                      </p:cBhvr>
                                    </p:cmd>
                                  </p:childTnLst>
                                </p:cTn>
                              </p:par>
                            </p:childTnLst>
                          </p:cTn>
                        </p:par>
                      </p:childTnLst>
                    </p:cTn>
                  </p:par>
                </p:childTnLst>
              </p:cTn>
              <p:nextCondLst>
                <p:cond evt="onClick" delay="0">
                  <p:tgtEl>
                    <p:spTgt spid="4"/>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MS900074799[1].wav">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6" cstate="print"/>
          <a:stretch>
            <a:fillRect/>
          </a:stretch>
        </p:blipFill>
        <p:spPr>
          <a:xfrm>
            <a:off x="10594025" y="5456541"/>
            <a:ext cx="244475" cy="244475"/>
          </a:xfrm>
          <a:prstGeom prst="rect">
            <a:avLst/>
          </a:prstGeom>
        </p:spPr>
      </p:pic>
      <p:sp>
        <p:nvSpPr>
          <p:cNvPr id="12" name="Oval 11"/>
          <p:cNvSpPr/>
          <p:nvPr/>
        </p:nvSpPr>
        <p:spPr>
          <a:xfrm>
            <a:off x="10054349" y="5239097"/>
            <a:ext cx="1394944" cy="1187005"/>
          </a:xfrm>
          <a:prstGeom prst="ellipse">
            <a:avLst/>
          </a:prstGeom>
          <a:solidFill>
            <a:schemeClr val="accent6">
              <a:lumMod val="20000"/>
              <a:lumOff val="80000"/>
            </a:schemeClr>
          </a:solidFill>
          <a:ln>
            <a:solidFill>
              <a:srgbClr val="6AA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3" name="Picture 2">
            <a:extLst>
              <a:ext uri="{FF2B5EF4-FFF2-40B4-BE49-F238E27FC236}">
                <a16:creationId xmlns:a16="http://schemas.microsoft.com/office/drawing/2014/main" id="{151AD095-936D-084C-87AB-C785E27B7ACF}"/>
              </a:ext>
            </a:extLst>
          </p:cNvPr>
          <p:cNvPicPr>
            <a:picLocks noChangeAspect="1"/>
          </p:cNvPicPr>
          <p:nvPr/>
        </p:nvPicPr>
        <p:blipFill>
          <a:blip r:embed="rId7"/>
          <a:stretch>
            <a:fillRect/>
          </a:stretch>
        </p:blipFill>
        <p:spPr>
          <a:xfrm>
            <a:off x="6096000" y="3429000"/>
            <a:ext cx="0" cy="0"/>
          </a:xfrm>
          <a:prstGeom prst="rect">
            <a:avLst/>
          </a:prstGeom>
        </p:spPr>
      </p:pic>
      <p:pic>
        <p:nvPicPr>
          <p:cNvPr id="5" name="Picture 4">
            <a:extLst>
              <a:ext uri="{FF2B5EF4-FFF2-40B4-BE49-F238E27FC236}">
                <a16:creationId xmlns:a16="http://schemas.microsoft.com/office/drawing/2014/main" id="{7BEE9777-A34A-844D-9A36-E452CB6942F0}"/>
              </a:ext>
            </a:extLst>
          </p:cNvPr>
          <p:cNvPicPr>
            <a:picLocks noChangeAspect="1"/>
          </p:cNvPicPr>
          <p:nvPr/>
        </p:nvPicPr>
        <p:blipFill>
          <a:blip r:embed="rId7"/>
          <a:stretch>
            <a:fillRect/>
          </a:stretch>
        </p:blipFill>
        <p:spPr>
          <a:xfrm>
            <a:off x="6248400" y="3581400"/>
            <a:ext cx="0" cy="0"/>
          </a:xfrm>
          <a:prstGeom prst="rect">
            <a:avLst/>
          </a:prstGeom>
        </p:spPr>
      </p:pic>
      <p:sp>
        <p:nvSpPr>
          <p:cNvPr id="11" name="Oval 10"/>
          <p:cNvSpPr/>
          <p:nvPr/>
        </p:nvSpPr>
        <p:spPr>
          <a:xfrm>
            <a:off x="10054349" y="5238840"/>
            <a:ext cx="1394944" cy="1187005"/>
          </a:xfrm>
          <a:prstGeom prst="ellipse">
            <a:avLst/>
          </a:prstGeom>
          <a:solidFill>
            <a:srgbClr val="6AA34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02060"/>
              </a:solidFill>
            </a:endParaRPr>
          </a:p>
        </p:txBody>
      </p:sp>
      <p:sp>
        <p:nvSpPr>
          <p:cNvPr id="14" name="TextBox 13"/>
          <p:cNvSpPr txBox="1"/>
          <p:nvPr/>
        </p:nvSpPr>
        <p:spPr>
          <a:xfrm>
            <a:off x="10054350" y="5632287"/>
            <a:ext cx="1359384" cy="400110"/>
          </a:xfrm>
          <a:prstGeom prst="rect">
            <a:avLst/>
          </a:prstGeom>
          <a:noFill/>
        </p:spPr>
        <p:txBody>
          <a:bodyPr wrap="square" rtlCol="0">
            <a:spAutoFit/>
          </a:bodyPr>
          <a:lstStyle/>
          <a:p>
            <a:pPr algn="ctr"/>
            <a:r>
              <a:rPr lang="en-GB" sz="2000" b="1" dirty="0" smtClean="0"/>
              <a:t>30 seconds</a:t>
            </a:r>
            <a:endParaRPr lang="en-GB" sz="2000" b="1" dirty="0"/>
          </a:p>
        </p:txBody>
      </p:sp>
    </p:spTree>
    <p:custDataLst>
      <p:tags r:id="rId1"/>
    </p:custDataLst>
    <p:extLst>
      <p:ext uri="{BB962C8B-B14F-4D97-AF65-F5344CB8AC3E}">
        <p14:creationId xmlns:p14="http://schemas.microsoft.com/office/powerpoint/2010/main" val="3978624351"/>
      </p:ext>
    </p:extLst>
  </p:cSld>
  <p:clrMapOvr>
    <a:masterClrMapping/>
  </p:clrMapOvr>
  <p:timing>
    <p:tnLst>
      <p:par>
        <p:cTn id="1" dur="indefinite" restart="never" nodeType="tmRoot">
          <p:childTnLst>
            <p:audio>
              <p:cMediaNode>
                <p:cTn id="2" fill="hold" display="0">
                  <p:stCondLst>
                    <p:cond delay="indefinite"/>
                  </p:stCondLst>
                  <p:endCondLst>
                    <p:cond evt="onNext" delay="0">
                      <p:tgtEl>
                        <p:sldTgt/>
                      </p:tgtEl>
                    </p:cond>
                    <p:cond evt="onPrev" delay="0">
                      <p:tgtEl>
                        <p:sldTgt/>
                      </p:tgtEl>
                    </p:cond>
                    <p:cond evt="onStopAudio" delay="0">
                      <p:tgtEl>
                        <p:sldTgt/>
                      </p:tgtEl>
                    </p:cond>
                  </p:endCondLst>
                </p:cTn>
                <p:tgtEl>
                  <p:spTgt spid="13"/>
                </p:tgtEl>
              </p:cMediaNode>
            </p:audio>
            <p:seq concurrent="1" nextAc="seek">
              <p:cTn id="3" restart="whenNotActive" fill="hold" evtFilter="cancelBubble" nodeType="interactiveSeq">
                <p:stCondLst>
                  <p:cond evt="onClick" delay="0">
                    <p:tgtEl>
                      <p:spTgt spid="12"/>
                    </p:tgtEl>
                  </p:cond>
                </p:stCondLst>
                <p:endSync evt="end" delay="0">
                  <p:rtn val="all"/>
                </p:endSync>
                <p:childTnLst>
                  <p:par>
                    <p:cTn id="4" fill="hold">
                      <p:stCondLst>
                        <p:cond delay="0"/>
                      </p:stCondLst>
                      <p:childTnLst>
                        <p:par>
                          <p:cTn id="5" fill="hold">
                            <p:stCondLst>
                              <p:cond delay="0"/>
                            </p:stCondLst>
                            <p:childTnLst>
                              <p:par>
                                <p:cTn id="6" presetID="21" presetClass="entr" presetSubtype="1" fill="hold" grpId="0" nodeType="clickEffect">
                                  <p:stCondLst>
                                    <p:cond delay="0"/>
                                  </p:stCondLst>
                                  <p:childTnLst>
                                    <p:set>
                                      <p:cBhvr>
                                        <p:cTn id="7" dur="1" fill="hold">
                                          <p:stCondLst>
                                            <p:cond delay="0"/>
                                          </p:stCondLst>
                                        </p:cTn>
                                        <p:tgtEl>
                                          <p:spTgt spid="11"/>
                                        </p:tgtEl>
                                        <p:attrNameLst>
                                          <p:attrName>style.visibility</p:attrName>
                                        </p:attrNameLst>
                                      </p:cBhvr>
                                      <p:to>
                                        <p:strVal val="visible"/>
                                      </p:to>
                                    </p:set>
                                    <p:animEffect transition="in" filter="wheel(1)">
                                      <p:cBhvr>
                                        <p:cTn id="8" dur="30000"/>
                                        <p:tgtEl>
                                          <p:spTgt spid="11"/>
                                        </p:tgtEl>
                                      </p:cBhvr>
                                    </p:animEffect>
                                  </p:childTnLst>
                                </p:cTn>
                              </p:par>
                            </p:childTnLst>
                          </p:cTn>
                        </p:par>
                        <p:par>
                          <p:cTn id="9" fill="hold">
                            <p:stCondLst>
                              <p:cond delay="30000"/>
                            </p:stCondLst>
                            <p:childTnLst>
                              <p:par>
                                <p:cTn id="10" presetID="1" presetClass="mediacall" presetSubtype="0" fill="hold" nodeType="afterEffect">
                                  <p:stCondLst>
                                    <p:cond delay="0"/>
                                  </p:stCondLst>
                                  <p:childTnLst>
                                    <p:cmd type="call" cmd="playFrom(0.0)">
                                      <p:cBhvr>
                                        <p:cTn id="11" dur="2177" fill="hold"/>
                                        <p:tgtEl>
                                          <p:spTgt spid="13"/>
                                        </p:tgtEl>
                                      </p:cBhvr>
                                    </p:cmd>
                                  </p:childTnLst>
                                </p:cTn>
                              </p:par>
                            </p:childTnLst>
                          </p:cTn>
                        </p:par>
                      </p:childTnLst>
                    </p:cTn>
                  </p:par>
                </p:childTnLst>
              </p:cTn>
              <p:nextCondLst>
                <p:cond evt="onClick" delay="0">
                  <p:tgtEl>
                    <p:spTgt spid="12"/>
                  </p:tgtEl>
                </p:cond>
              </p:nextCondLst>
            </p:seq>
          </p:childTnLst>
        </p:cTn>
      </p:par>
    </p:tnLst>
    <p:bldLst>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MS900074799[1].wav">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6" cstate="print"/>
          <a:stretch>
            <a:fillRect/>
          </a:stretch>
        </p:blipFill>
        <p:spPr>
          <a:xfrm>
            <a:off x="10636567" y="5752762"/>
            <a:ext cx="244475" cy="244475"/>
          </a:xfrm>
          <a:prstGeom prst="rect">
            <a:avLst/>
          </a:prstGeom>
        </p:spPr>
      </p:pic>
      <p:sp>
        <p:nvSpPr>
          <p:cNvPr id="6" name="Oval 5"/>
          <p:cNvSpPr/>
          <p:nvPr/>
        </p:nvSpPr>
        <p:spPr>
          <a:xfrm>
            <a:off x="9810974" y="5022391"/>
            <a:ext cx="1998718" cy="1507501"/>
          </a:xfrm>
          <a:prstGeom prst="ellipse">
            <a:avLst/>
          </a:prstGeom>
          <a:solidFill>
            <a:schemeClr val="accent6">
              <a:lumMod val="20000"/>
              <a:lumOff val="80000"/>
            </a:schemeClr>
          </a:solidFill>
          <a:ln>
            <a:solidFill>
              <a:srgbClr val="6AA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Oval 3"/>
          <p:cNvSpPr/>
          <p:nvPr/>
        </p:nvSpPr>
        <p:spPr>
          <a:xfrm>
            <a:off x="9810974" y="5022391"/>
            <a:ext cx="1998718" cy="1507501"/>
          </a:xfrm>
          <a:prstGeom prst="ellipse">
            <a:avLst/>
          </a:prstGeom>
          <a:solidFill>
            <a:srgbClr val="6AA34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02060"/>
              </a:solidFill>
            </a:endParaRPr>
          </a:p>
        </p:txBody>
      </p:sp>
      <p:sp>
        <p:nvSpPr>
          <p:cNvPr id="5" name="TextBox 4"/>
          <p:cNvSpPr txBox="1"/>
          <p:nvPr/>
        </p:nvSpPr>
        <p:spPr>
          <a:xfrm>
            <a:off x="10046540" y="5514531"/>
            <a:ext cx="1527585" cy="523220"/>
          </a:xfrm>
          <a:prstGeom prst="rect">
            <a:avLst/>
          </a:prstGeom>
          <a:noFill/>
        </p:spPr>
        <p:txBody>
          <a:bodyPr wrap="square" rtlCol="0">
            <a:spAutoFit/>
          </a:bodyPr>
          <a:lstStyle/>
          <a:p>
            <a:pPr algn="ctr"/>
            <a:r>
              <a:rPr lang="en-GB" sz="2800" b="1" dirty="0"/>
              <a:t>1 minute</a:t>
            </a:r>
          </a:p>
        </p:txBody>
      </p:sp>
    </p:spTree>
    <p:custDataLst>
      <p:tags r:id="rId1"/>
    </p:custDataLst>
    <p:extLst>
      <p:ext uri="{BB962C8B-B14F-4D97-AF65-F5344CB8AC3E}">
        <p14:creationId xmlns:p14="http://schemas.microsoft.com/office/powerpoint/2010/main" val="2995489167"/>
      </p:ext>
    </p:extLst>
  </p:cSld>
  <p:clrMapOvr>
    <a:masterClrMapping/>
  </p:clrMapOvr>
  <p:timing>
    <p:tnLst>
      <p:par>
        <p:cTn id="1" dur="indefinite" restart="never" nodeType="tmRoot">
          <p:childTnLst>
            <p:audio>
              <p:cMediaNode>
                <p:cTn id="2"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seq concurrent="1" nextAc="seek">
              <p:cTn id="3" restart="whenNotActive" fill="hold" evtFilter="cancelBubble" nodeType="interactiveSeq">
                <p:stCondLst>
                  <p:cond evt="onClick" delay="0">
                    <p:tgtEl>
                      <p:spTgt spid="6"/>
                    </p:tgtEl>
                  </p:cond>
                </p:stCondLst>
                <p:endSync evt="end" delay="0">
                  <p:rtn val="all"/>
                </p:endSync>
                <p:childTnLst>
                  <p:par>
                    <p:cTn id="4" fill="hold">
                      <p:stCondLst>
                        <p:cond delay="0"/>
                      </p:stCondLst>
                      <p:childTnLst>
                        <p:par>
                          <p:cTn id="5" fill="hold">
                            <p:stCondLst>
                              <p:cond delay="0"/>
                            </p:stCondLst>
                            <p:childTnLst>
                              <p:par>
                                <p:cTn id="6" presetID="21" presetClass="entr" presetSubtype="1" fill="hold" grpId="0" nodeType="clickEffect">
                                  <p:stCondLst>
                                    <p:cond delay="0"/>
                                  </p:stCondLst>
                                  <p:childTnLst>
                                    <p:set>
                                      <p:cBhvr>
                                        <p:cTn id="7" dur="1" fill="hold">
                                          <p:stCondLst>
                                            <p:cond delay="0"/>
                                          </p:stCondLst>
                                        </p:cTn>
                                        <p:tgtEl>
                                          <p:spTgt spid="4"/>
                                        </p:tgtEl>
                                        <p:attrNameLst>
                                          <p:attrName>style.visibility</p:attrName>
                                        </p:attrNameLst>
                                      </p:cBhvr>
                                      <p:to>
                                        <p:strVal val="visible"/>
                                      </p:to>
                                    </p:set>
                                    <p:animEffect transition="in" filter="wheel(1)">
                                      <p:cBhvr>
                                        <p:cTn id="8" dur="60000"/>
                                        <p:tgtEl>
                                          <p:spTgt spid="4"/>
                                        </p:tgtEl>
                                      </p:cBhvr>
                                    </p:animEffect>
                                  </p:childTnLst>
                                </p:cTn>
                              </p:par>
                            </p:childTnLst>
                          </p:cTn>
                        </p:par>
                        <p:par>
                          <p:cTn id="9" fill="hold">
                            <p:stCondLst>
                              <p:cond delay="60000"/>
                            </p:stCondLst>
                            <p:childTnLst>
                              <p:par>
                                <p:cTn id="10" presetID="1" presetClass="mediacall" presetSubtype="0" fill="hold" nodeType="afterEffect">
                                  <p:stCondLst>
                                    <p:cond delay="0"/>
                                  </p:stCondLst>
                                  <p:childTnLst>
                                    <p:cmd type="call" cmd="playFrom(0.0)">
                                      <p:cBhvr>
                                        <p:cTn id="11" dur="2177" fill="hold"/>
                                        <p:tgtEl>
                                          <p:spTgt spid="7"/>
                                        </p:tgtEl>
                                      </p:cBhvr>
                                    </p:cmd>
                                  </p:childTnLst>
                                </p:cTn>
                              </p:par>
                            </p:childTnLst>
                          </p:cTn>
                        </p:par>
                      </p:childTnLst>
                    </p:cTn>
                  </p:par>
                </p:childTnLst>
              </p:cTn>
              <p:nextCondLst>
                <p:cond evt="onClick" delay="0">
                  <p:tgtEl>
                    <p:spTgt spid="6"/>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MS900074799[1].wav">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6" cstate="print"/>
          <a:stretch>
            <a:fillRect/>
          </a:stretch>
        </p:blipFill>
        <p:spPr>
          <a:xfrm>
            <a:off x="10636567" y="5752762"/>
            <a:ext cx="244475" cy="244475"/>
          </a:xfrm>
          <a:prstGeom prst="rect">
            <a:avLst/>
          </a:prstGeom>
        </p:spPr>
      </p:pic>
      <p:pic>
        <p:nvPicPr>
          <p:cNvPr id="9" name="Media1">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7"/>
          <a:stretch>
            <a:fillRect/>
          </a:stretch>
        </p:blipFill>
        <p:spPr>
          <a:xfrm>
            <a:off x="10606434" y="5451016"/>
            <a:ext cx="274608" cy="274608"/>
          </a:xfrm>
          <a:prstGeom prst="rect">
            <a:avLst/>
          </a:prstGeom>
        </p:spPr>
      </p:pic>
      <p:sp>
        <p:nvSpPr>
          <p:cNvPr id="8" name="Oval 7"/>
          <p:cNvSpPr/>
          <p:nvPr/>
        </p:nvSpPr>
        <p:spPr>
          <a:xfrm>
            <a:off x="10255189" y="5139348"/>
            <a:ext cx="1675042" cy="1401301"/>
          </a:xfrm>
          <a:prstGeom prst="ellipse">
            <a:avLst/>
          </a:prstGeom>
          <a:solidFill>
            <a:schemeClr val="accent6">
              <a:lumMod val="20000"/>
              <a:lumOff val="80000"/>
            </a:schemeClr>
          </a:solidFill>
          <a:ln>
            <a:solidFill>
              <a:srgbClr val="6AA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Content Placeholder 2">
            <a:extLst>
              <a:ext uri="{FF2B5EF4-FFF2-40B4-BE49-F238E27FC236}">
                <a16:creationId xmlns:a16="http://schemas.microsoft.com/office/drawing/2014/main" id="{5815F783-251C-C44B-A9AF-88A448C788B8}"/>
              </a:ext>
            </a:extLst>
          </p:cNvPr>
          <p:cNvSpPr txBox="1">
            <a:spLocks/>
          </p:cNvSpPr>
          <p:nvPr/>
        </p:nvSpPr>
        <p:spPr>
          <a:xfrm>
            <a:off x="812951" y="2972928"/>
            <a:ext cx="10515600" cy="388507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endParaRPr lang="en-US" dirty="0"/>
          </a:p>
        </p:txBody>
      </p:sp>
      <p:sp>
        <p:nvSpPr>
          <p:cNvPr id="6" name="Oval 5"/>
          <p:cNvSpPr/>
          <p:nvPr/>
        </p:nvSpPr>
        <p:spPr>
          <a:xfrm>
            <a:off x="10255189" y="5132121"/>
            <a:ext cx="1675042" cy="1408528"/>
          </a:xfrm>
          <a:prstGeom prst="ellipse">
            <a:avLst/>
          </a:prstGeom>
          <a:solidFill>
            <a:srgbClr val="6AA34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02060"/>
              </a:solidFill>
            </a:endParaRPr>
          </a:p>
        </p:txBody>
      </p:sp>
      <p:sp>
        <p:nvSpPr>
          <p:cNvPr id="7" name="TextBox 6"/>
          <p:cNvSpPr txBox="1"/>
          <p:nvPr/>
        </p:nvSpPr>
        <p:spPr>
          <a:xfrm>
            <a:off x="10255189" y="5588320"/>
            <a:ext cx="1704997" cy="461665"/>
          </a:xfrm>
          <a:prstGeom prst="rect">
            <a:avLst/>
          </a:prstGeom>
          <a:noFill/>
        </p:spPr>
        <p:txBody>
          <a:bodyPr wrap="square" rtlCol="0">
            <a:spAutoFit/>
          </a:bodyPr>
          <a:lstStyle/>
          <a:p>
            <a:pPr algn="ctr"/>
            <a:r>
              <a:rPr lang="en-GB" sz="2400" b="1" dirty="0" smtClean="0"/>
              <a:t>2.5 minutes</a:t>
            </a:r>
            <a:endParaRPr lang="en-GB" sz="2400" b="1" dirty="0"/>
          </a:p>
        </p:txBody>
      </p:sp>
    </p:spTree>
    <p:custDataLst>
      <p:tags r:id="rId1"/>
    </p:custDataLst>
    <p:extLst>
      <p:ext uri="{BB962C8B-B14F-4D97-AF65-F5344CB8AC3E}">
        <p14:creationId xmlns:p14="http://schemas.microsoft.com/office/powerpoint/2010/main" val="845663202"/>
      </p:ext>
    </p:extLst>
  </p:cSld>
  <p:clrMapOvr>
    <a:masterClrMapping/>
  </p:clrMapOvr>
  <p:timing>
    <p:tnLst>
      <p:par>
        <p:cTn id="1" dur="indefinite" restart="never" nodeType="tmRoot">
          <p:childTnLst>
            <p:audio>
              <p:cMediaNode vol="80000">
                <p:cTn id="2" fill="hold" display="0">
                  <p:stCondLst>
                    <p:cond delay="indefinite"/>
                  </p:stCondLst>
                  <p:endCondLst>
                    <p:cond evt="onStopAudio" delay="0">
                      <p:tgtEl>
                        <p:sldTgt/>
                      </p:tgtEl>
                    </p:cond>
                  </p:endCondLst>
                </p:cTn>
                <p:tgtEl>
                  <p:spTgt spid="9"/>
                </p:tgtEl>
              </p:cMediaNode>
            </p:audio>
            <p:audio>
              <p:cMediaNode>
                <p:cTn id="3" fill="hold" display="0">
                  <p:stCondLst>
                    <p:cond delay="indefinite"/>
                  </p:stCondLst>
                  <p:endCondLst>
                    <p:cond evt="onNext" delay="0">
                      <p:tgtEl>
                        <p:sldTgt/>
                      </p:tgtEl>
                    </p:cond>
                    <p:cond evt="onPrev" delay="0">
                      <p:tgtEl>
                        <p:sldTgt/>
                      </p:tgtEl>
                    </p:cond>
                    <p:cond evt="onStopAudio" delay="0">
                      <p:tgtEl>
                        <p:sldTgt/>
                      </p:tgtEl>
                    </p:cond>
                  </p:endCondLst>
                </p:cTn>
                <p:tgtEl>
                  <p:spTgt spid="10"/>
                </p:tgtEl>
              </p:cMediaNode>
            </p:audio>
            <p:seq concurrent="1" nextAc="seek">
              <p:cTn id="4" restart="whenNotActive" fill="hold" evtFilter="cancelBubble" nodeType="interactiveSeq">
                <p:stCondLst>
                  <p:cond evt="onClick" delay="0">
                    <p:tgtEl>
                      <p:spTgt spid="8"/>
                    </p:tgtEl>
                  </p:cond>
                </p:stCondLst>
                <p:endSync evt="end" delay="0">
                  <p:rtn val="all"/>
                </p:endSync>
                <p:childTnLst>
                  <p:par>
                    <p:cTn id="5" fill="hold">
                      <p:stCondLst>
                        <p:cond delay="0"/>
                      </p:stCondLst>
                      <p:childTnLst>
                        <p:par>
                          <p:cTn id="6" fill="hold">
                            <p:stCondLst>
                              <p:cond delay="0"/>
                            </p:stCondLst>
                            <p:childTnLst>
                              <p:par>
                                <p:cTn id="7" presetID="21" presetClass="entr" presetSubtype="1" fill="hold" grpId="0" nodeType="clickEffect">
                                  <p:stCondLst>
                                    <p:cond delay="0"/>
                                  </p:stCondLst>
                                  <p:childTnLst>
                                    <p:set>
                                      <p:cBhvr>
                                        <p:cTn id="8" dur="1" fill="hold">
                                          <p:stCondLst>
                                            <p:cond delay="0"/>
                                          </p:stCondLst>
                                        </p:cTn>
                                        <p:tgtEl>
                                          <p:spTgt spid="6"/>
                                        </p:tgtEl>
                                        <p:attrNameLst>
                                          <p:attrName>style.visibility</p:attrName>
                                        </p:attrNameLst>
                                      </p:cBhvr>
                                      <p:to>
                                        <p:strVal val="visible"/>
                                      </p:to>
                                    </p:set>
                                    <p:animEffect transition="in" filter="wheel(1)">
                                      <p:cBhvr>
                                        <p:cTn id="9" dur="150000"/>
                                        <p:tgtEl>
                                          <p:spTgt spid="6"/>
                                        </p:tgtEl>
                                      </p:cBhvr>
                                    </p:animEffect>
                                  </p:childTnLst>
                                </p:cTn>
                              </p:par>
                            </p:childTnLst>
                          </p:cTn>
                        </p:par>
                        <p:par>
                          <p:cTn id="10" fill="hold">
                            <p:stCondLst>
                              <p:cond delay="150000"/>
                            </p:stCondLst>
                            <p:childTnLst>
                              <p:par>
                                <p:cTn id="11" presetID="1" presetClass="mediacall" presetSubtype="0" fill="hold" nodeType="afterEffect">
                                  <p:stCondLst>
                                    <p:cond delay="0"/>
                                  </p:stCondLst>
                                  <p:childTnLst>
                                    <p:cmd type="call" cmd="playFrom(0.0)">
                                      <p:cBhvr>
                                        <p:cTn id="12" dur="2177" fill="hold"/>
                                        <p:tgtEl>
                                          <p:spTgt spid="10"/>
                                        </p:tgtEl>
                                      </p:cBhvr>
                                    </p:cmd>
                                  </p:childTnLst>
                                </p:cTn>
                              </p:par>
                            </p:childTnLst>
                          </p:cTn>
                        </p:par>
                      </p:childTnLst>
                    </p:cTn>
                  </p:par>
                </p:childTnLst>
              </p:cTn>
              <p:nextCondLst>
                <p:cond evt="onClick" delay="0">
                  <p:tgtEl>
                    <p:spTgt spid="8"/>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MS900074799[1].wav">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6" cstate="print"/>
          <a:stretch>
            <a:fillRect/>
          </a:stretch>
        </p:blipFill>
        <p:spPr>
          <a:xfrm>
            <a:off x="8352150" y="6357135"/>
            <a:ext cx="244475" cy="244475"/>
          </a:xfrm>
          <a:prstGeom prst="rect">
            <a:avLst/>
          </a:prstGeom>
        </p:spPr>
      </p:pic>
      <p:sp>
        <p:nvSpPr>
          <p:cNvPr id="8" name="Rectangle 7"/>
          <p:cNvSpPr/>
          <p:nvPr/>
        </p:nvSpPr>
        <p:spPr>
          <a:xfrm>
            <a:off x="0" y="5944975"/>
            <a:ext cx="12192000" cy="7921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8A80806-602F-4F75-BB9F-33C6F9C48C32}"/>
              </a:ext>
            </a:extLst>
          </p:cNvPr>
          <p:cNvSpPr/>
          <p:nvPr/>
        </p:nvSpPr>
        <p:spPr>
          <a:xfrm>
            <a:off x="0" y="6093169"/>
            <a:ext cx="12192000" cy="60279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200" b="1" dirty="0" smtClean="0"/>
              <a:t>45 </a:t>
            </a:r>
            <a:r>
              <a:rPr lang="en-US" sz="3200" b="1" dirty="0"/>
              <a:t>seconds</a:t>
            </a:r>
          </a:p>
        </p:txBody>
      </p:sp>
    </p:spTree>
    <p:custDataLst>
      <p:tags r:id="rId1"/>
    </p:custDataLst>
    <p:extLst>
      <p:ext uri="{BB962C8B-B14F-4D97-AF65-F5344CB8AC3E}">
        <p14:creationId xmlns:p14="http://schemas.microsoft.com/office/powerpoint/2010/main" val="25401843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8" fill="hold" grpId="0" nodeType="clickEffect">
                                  <p:stCondLst>
                                    <p:cond delay="0"/>
                                  </p:stCondLst>
                                  <p:childTnLst>
                                    <p:anim calcmode="lin" valueType="num">
                                      <p:cBhvr additive="base">
                                        <p:cTn id="6" dur="45000"/>
                                        <p:tgtEl>
                                          <p:spTgt spid="7"/>
                                        </p:tgtEl>
                                        <p:attrNameLst>
                                          <p:attrName>ppt_x</p:attrName>
                                        </p:attrNameLst>
                                      </p:cBhvr>
                                      <p:tavLst>
                                        <p:tav tm="0">
                                          <p:val>
                                            <p:strVal val="ppt_x"/>
                                          </p:val>
                                        </p:tav>
                                        <p:tav tm="100000">
                                          <p:val>
                                            <p:strVal val="0-ppt_w/2"/>
                                          </p:val>
                                        </p:tav>
                                      </p:tavLst>
                                    </p:anim>
                                    <p:anim calcmode="lin" valueType="num">
                                      <p:cBhvr additive="base">
                                        <p:cTn id="7" dur="45000"/>
                                        <p:tgtEl>
                                          <p:spTgt spid="7"/>
                                        </p:tgtEl>
                                        <p:attrNameLst>
                                          <p:attrName>ppt_y</p:attrName>
                                        </p:attrNameLst>
                                      </p:cBhvr>
                                      <p:tavLst>
                                        <p:tav tm="0">
                                          <p:val>
                                            <p:strVal val="ppt_y"/>
                                          </p:val>
                                        </p:tav>
                                        <p:tav tm="100000">
                                          <p:val>
                                            <p:strVal val="ppt_y"/>
                                          </p:val>
                                        </p:tav>
                                      </p:tavLst>
                                    </p:anim>
                                    <p:set>
                                      <p:cBhvr>
                                        <p:cTn id="8" dur="1" fill="hold">
                                          <p:stCondLst>
                                            <p:cond delay="44999"/>
                                          </p:stCondLst>
                                        </p:cTn>
                                        <p:tgtEl>
                                          <p:spTgt spid="7"/>
                                        </p:tgtEl>
                                        <p:attrNameLst>
                                          <p:attrName>style.visibility</p:attrName>
                                        </p:attrNameLst>
                                      </p:cBhvr>
                                      <p:to>
                                        <p:strVal val="hidden"/>
                                      </p:to>
                                    </p:set>
                                  </p:childTnLst>
                                </p:cTn>
                              </p:par>
                            </p:childTnLst>
                          </p:cTn>
                        </p:par>
                        <p:par>
                          <p:cTn id="9" fill="hold">
                            <p:stCondLst>
                              <p:cond delay="45000"/>
                            </p:stCondLst>
                            <p:childTnLst>
                              <p:par>
                                <p:cTn id="10" presetID="1" presetClass="mediacall" presetSubtype="0" fill="hold" nodeType="afterEffect">
                                  <p:stCondLst>
                                    <p:cond delay="0"/>
                                  </p:stCondLst>
                                  <p:childTnLst>
                                    <p:cmd type="call" cmd="playFrom(0.0)">
                                      <p:cBhvr>
                                        <p:cTn id="11" dur="2177"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2"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MS900074799[1].wav">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6" cstate="print"/>
          <a:stretch>
            <a:fillRect/>
          </a:stretch>
        </p:blipFill>
        <p:spPr>
          <a:xfrm>
            <a:off x="8352150" y="6357135"/>
            <a:ext cx="244475" cy="244475"/>
          </a:xfrm>
          <a:prstGeom prst="rect">
            <a:avLst/>
          </a:prstGeom>
        </p:spPr>
      </p:pic>
      <p:sp>
        <p:nvSpPr>
          <p:cNvPr id="8" name="Rectangle 7"/>
          <p:cNvSpPr/>
          <p:nvPr/>
        </p:nvSpPr>
        <p:spPr>
          <a:xfrm>
            <a:off x="0" y="5944975"/>
            <a:ext cx="12192000" cy="7921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8A80806-602F-4F75-BB9F-33C6F9C48C32}"/>
              </a:ext>
            </a:extLst>
          </p:cNvPr>
          <p:cNvSpPr/>
          <p:nvPr/>
        </p:nvSpPr>
        <p:spPr>
          <a:xfrm>
            <a:off x="0" y="6093169"/>
            <a:ext cx="12192000" cy="60279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200" b="1" dirty="0" smtClean="0"/>
              <a:t>2 minutes</a:t>
            </a:r>
            <a:endParaRPr lang="en-US" sz="3200" b="1" dirty="0"/>
          </a:p>
        </p:txBody>
      </p:sp>
    </p:spTree>
    <p:custDataLst>
      <p:tags r:id="rId1"/>
    </p:custDataLst>
    <p:extLst>
      <p:ext uri="{BB962C8B-B14F-4D97-AF65-F5344CB8AC3E}">
        <p14:creationId xmlns:p14="http://schemas.microsoft.com/office/powerpoint/2010/main" val="16176501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8" fill="hold" grpId="0" nodeType="clickEffect">
                                  <p:stCondLst>
                                    <p:cond delay="0"/>
                                  </p:stCondLst>
                                  <p:childTnLst>
                                    <p:anim calcmode="lin" valueType="num">
                                      <p:cBhvr additive="base">
                                        <p:cTn id="6" dur="120000"/>
                                        <p:tgtEl>
                                          <p:spTgt spid="7"/>
                                        </p:tgtEl>
                                        <p:attrNameLst>
                                          <p:attrName>ppt_x</p:attrName>
                                        </p:attrNameLst>
                                      </p:cBhvr>
                                      <p:tavLst>
                                        <p:tav tm="0">
                                          <p:val>
                                            <p:strVal val="ppt_x"/>
                                          </p:val>
                                        </p:tav>
                                        <p:tav tm="100000">
                                          <p:val>
                                            <p:strVal val="0-ppt_w/2"/>
                                          </p:val>
                                        </p:tav>
                                      </p:tavLst>
                                    </p:anim>
                                    <p:anim calcmode="lin" valueType="num">
                                      <p:cBhvr additive="base">
                                        <p:cTn id="7" dur="120000"/>
                                        <p:tgtEl>
                                          <p:spTgt spid="7"/>
                                        </p:tgtEl>
                                        <p:attrNameLst>
                                          <p:attrName>ppt_y</p:attrName>
                                        </p:attrNameLst>
                                      </p:cBhvr>
                                      <p:tavLst>
                                        <p:tav tm="0">
                                          <p:val>
                                            <p:strVal val="ppt_y"/>
                                          </p:val>
                                        </p:tav>
                                        <p:tav tm="100000">
                                          <p:val>
                                            <p:strVal val="ppt_y"/>
                                          </p:val>
                                        </p:tav>
                                      </p:tavLst>
                                    </p:anim>
                                    <p:set>
                                      <p:cBhvr>
                                        <p:cTn id="8" dur="1" fill="hold">
                                          <p:stCondLst>
                                            <p:cond delay="119999"/>
                                          </p:stCondLst>
                                        </p:cTn>
                                        <p:tgtEl>
                                          <p:spTgt spid="7"/>
                                        </p:tgtEl>
                                        <p:attrNameLst>
                                          <p:attrName>style.visibility</p:attrName>
                                        </p:attrNameLst>
                                      </p:cBhvr>
                                      <p:to>
                                        <p:strVal val="hidden"/>
                                      </p:to>
                                    </p:set>
                                  </p:childTnLst>
                                </p:cTn>
                              </p:par>
                            </p:childTnLst>
                          </p:cTn>
                        </p:par>
                        <p:par>
                          <p:cTn id="9" fill="hold">
                            <p:stCondLst>
                              <p:cond delay="120000"/>
                            </p:stCondLst>
                            <p:childTnLst>
                              <p:par>
                                <p:cTn id="10" presetID="1" presetClass="mediacall" presetSubtype="0" fill="hold" nodeType="afterEffect">
                                  <p:stCondLst>
                                    <p:cond delay="0"/>
                                  </p:stCondLst>
                                  <p:childTnLst>
                                    <p:cmd type="call" cmd="playFrom(0.0)">
                                      <p:cBhvr>
                                        <p:cTn id="11" dur="2177"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2"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MS900074799[1].wav">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6" cstate="print"/>
          <a:stretch>
            <a:fillRect/>
          </a:stretch>
        </p:blipFill>
        <p:spPr>
          <a:xfrm>
            <a:off x="8352150" y="6357135"/>
            <a:ext cx="244475" cy="244475"/>
          </a:xfrm>
          <a:prstGeom prst="rect">
            <a:avLst/>
          </a:prstGeom>
        </p:spPr>
      </p:pic>
      <p:sp>
        <p:nvSpPr>
          <p:cNvPr id="7" name="Rectangle 6"/>
          <p:cNvSpPr/>
          <p:nvPr/>
        </p:nvSpPr>
        <p:spPr>
          <a:xfrm>
            <a:off x="0" y="5998819"/>
            <a:ext cx="12192000" cy="7921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68A80806-602F-4F75-BB9F-33C6F9C48C32}"/>
              </a:ext>
            </a:extLst>
          </p:cNvPr>
          <p:cNvSpPr/>
          <p:nvPr/>
        </p:nvSpPr>
        <p:spPr>
          <a:xfrm>
            <a:off x="0" y="5819794"/>
            <a:ext cx="12192000" cy="60279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200" b="1" dirty="0" smtClean="0"/>
              <a:t>5 minutes</a:t>
            </a:r>
            <a:endParaRPr lang="en-US" sz="3200" b="1" dirty="0"/>
          </a:p>
        </p:txBody>
      </p:sp>
    </p:spTree>
    <p:custDataLst>
      <p:tags r:id="rId1"/>
    </p:custDataLst>
    <p:extLst>
      <p:ext uri="{BB962C8B-B14F-4D97-AF65-F5344CB8AC3E}">
        <p14:creationId xmlns:p14="http://schemas.microsoft.com/office/powerpoint/2010/main" val="2601472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8" fill="hold" grpId="0" nodeType="clickEffect">
                                  <p:stCondLst>
                                    <p:cond delay="0"/>
                                  </p:stCondLst>
                                  <p:childTnLst>
                                    <p:anim calcmode="lin" valueType="num">
                                      <p:cBhvr additive="base">
                                        <p:cTn id="6" dur="300000"/>
                                        <p:tgtEl>
                                          <p:spTgt spid="2"/>
                                        </p:tgtEl>
                                        <p:attrNameLst>
                                          <p:attrName>ppt_x</p:attrName>
                                        </p:attrNameLst>
                                      </p:cBhvr>
                                      <p:tavLst>
                                        <p:tav tm="0">
                                          <p:val>
                                            <p:strVal val="ppt_x"/>
                                          </p:val>
                                        </p:tav>
                                        <p:tav tm="100000">
                                          <p:val>
                                            <p:strVal val="0-ppt_w/2"/>
                                          </p:val>
                                        </p:tav>
                                      </p:tavLst>
                                    </p:anim>
                                    <p:anim calcmode="lin" valueType="num">
                                      <p:cBhvr additive="base">
                                        <p:cTn id="7" dur="300000"/>
                                        <p:tgtEl>
                                          <p:spTgt spid="2"/>
                                        </p:tgtEl>
                                        <p:attrNameLst>
                                          <p:attrName>ppt_y</p:attrName>
                                        </p:attrNameLst>
                                      </p:cBhvr>
                                      <p:tavLst>
                                        <p:tav tm="0">
                                          <p:val>
                                            <p:strVal val="ppt_y"/>
                                          </p:val>
                                        </p:tav>
                                        <p:tav tm="100000">
                                          <p:val>
                                            <p:strVal val="ppt_y"/>
                                          </p:val>
                                        </p:tav>
                                      </p:tavLst>
                                    </p:anim>
                                    <p:set>
                                      <p:cBhvr>
                                        <p:cTn id="8" dur="1" fill="hold">
                                          <p:stCondLst>
                                            <p:cond delay="299999"/>
                                          </p:stCondLst>
                                        </p:cTn>
                                        <p:tgtEl>
                                          <p:spTgt spid="2"/>
                                        </p:tgtEl>
                                        <p:attrNameLst>
                                          <p:attrName>style.visibility</p:attrName>
                                        </p:attrNameLst>
                                      </p:cBhvr>
                                      <p:to>
                                        <p:strVal val="hidden"/>
                                      </p:to>
                                    </p:set>
                                  </p:childTnLst>
                                </p:cTn>
                              </p:par>
                            </p:childTnLst>
                          </p:cTn>
                        </p:par>
                        <p:par>
                          <p:cTn id="9" fill="hold">
                            <p:stCondLst>
                              <p:cond delay="300000"/>
                            </p:stCondLst>
                            <p:childTnLst>
                              <p:par>
                                <p:cTn id="10" presetID="1" presetClass="mediacall" presetSubtype="0" fill="hold" nodeType="afterEffect">
                                  <p:stCondLst>
                                    <p:cond delay="0"/>
                                  </p:stCondLst>
                                  <p:childTnLst>
                                    <p:cmd type="call" cmd="playFrom(0.0)">
                                      <p:cBhvr>
                                        <p:cTn id="11" dur="2177"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2"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MS900388269[1].wav">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7" cstate="print"/>
          <a:stretch>
            <a:fillRect/>
          </a:stretch>
        </p:blipFill>
        <p:spPr>
          <a:xfrm>
            <a:off x="9588151" y="6051386"/>
            <a:ext cx="144016" cy="144016"/>
          </a:xfrm>
          <a:prstGeom prst="rect">
            <a:avLst/>
          </a:prstGeom>
        </p:spPr>
      </p:pic>
      <p:sp>
        <p:nvSpPr>
          <p:cNvPr id="5" name="Rectangle 4"/>
          <p:cNvSpPr>
            <a:spLocks noChangeArrowheads="1"/>
          </p:cNvSpPr>
          <p:nvPr/>
        </p:nvSpPr>
        <p:spPr bwMode="auto">
          <a:xfrm>
            <a:off x="966650" y="5846490"/>
            <a:ext cx="10610662" cy="527646"/>
          </a:xfrm>
          <a:prstGeom prst="rect">
            <a:avLst/>
          </a:prstGeom>
          <a:solidFill>
            <a:srgbClr val="6AA343"/>
          </a:solidFill>
          <a:ln w="28575">
            <a:noFill/>
            <a:miter lim="800000"/>
            <a:headEnd/>
            <a:tailEnd/>
          </a:ln>
          <a:effectLst/>
        </p:spPr>
        <p:txBody>
          <a:bodyPr wrap="none" anchor="ctr"/>
          <a:lstStyle/>
          <a:p>
            <a:endParaRPr lang="en-GB"/>
          </a:p>
        </p:txBody>
      </p:sp>
      <p:sp>
        <p:nvSpPr>
          <p:cNvPr id="8" name="Rectangle 7"/>
          <p:cNvSpPr>
            <a:spLocks noChangeArrowheads="1"/>
          </p:cNvSpPr>
          <p:nvPr/>
        </p:nvSpPr>
        <p:spPr bwMode="auto">
          <a:xfrm>
            <a:off x="950613" y="5810372"/>
            <a:ext cx="10610662" cy="527646"/>
          </a:xfrm>
          <a:prstGeom prst="rect">
            <a:avLst/>
          </a:prstGeom>
          <a:noFill/>
          <a:ln w="28575">
            <a:solidFill>
              <a:schemeClr val="tx1"/>
            </a:solidFill>
            <a:miter lim="800000"/>
            <a:headEnd/>
            <a:tailEnd/>
          </a:ln>
          <a:effectLst/>
        </p:spPr>
        <p:txBody>
          <a:bodyPr wrap="none" anchor="ctr"/>
          <a:lstStyle/>
          <a:p>
            <a:endParaRPr lang="en-GB"/>
          </a:p>
        </p:txBody>
      </p:sp>
      <p:sp>
        <p:nvSpPr>
          <p:cNvPr id="6" name="Text Box 5"/>
          <p:cNvSpPr txBox="1">
            <a:spLocks noChangeArrowheads="1"/>
          </p:cNvSpPr>
          <p:nvPr/>
        </p:nvSpPr>
        <p:spPr bwMode="auto">
          <a:xfrm>
            <a:off x="4926320" y="5723590"/>
            <a:ext cx="2685479" cy="707886"/>
          </a:xfrm>
          <a:prstGeom prst="rect">
            <a:avLst/>
          </a:prstGeom>
          <a:noFill/>
          <a:ln w="9525">
            <a:noFill/>
            <a:miter lim="800000"/>
            <a:headEnd/>
            <a:tailEnd/>
          </a:ln>
          <a:effectLst/>
        </p:spPr>
        <p:txBody>
          <a:bodyPr wrap="none">
            <a:spAutoFit/>
          </a:bodyPr>
          <a:lstStyle/>
          <a:p>
            <a:r>
              <a:rPr lang="en-GB" sz="4000" b="1" dirty="0" smtClean="0"/>
              <a:t>1.5 </a:t>
            </a:r>
            <a:r>
              <a:rPr lang="en-GB" sz="4000" b="1" dirty="0"/>
              <a:t>minutes</a:t>
            </a:r>
          </a:p>
        </p:txBody>
      </p:sp>
      <p:sp>
        <p:nvSpPr>
          <p:cNvPr id="10" name="Text Box 5"/>
          <p:cNvSpPr txBox="1">
            <a:spLocks noChangeArrowheads="1"/>
          </p:cNvSpPr>
          <p:nvPr/>
        </p:nvSpPr>
        <p:spPr bwMode="auto">
          <a:xfrm>
            <a:off x="5380483" y="5050814"/>
            <a:ext cx="1144865" cy="830997"/>
          </a:xfrm>
          <a:prstGeom prst="rect">
            <a:avLst/>
          </a:prstGeom>
          <a:noFill/>
          <a:ln w="9525">
            <a:noFill/>
            <a:miter lim="800000"/>
            <a:headEnd/>
            <a:tailEnd/>
          </a:ln>
          <a:effectLst/>
        </p:spPr>
        <p:txBody>
          <a:bodyPr wrap="none">
            <a:spAutoFit/>
          </a:bodyPr>
          <a:lstStyle/>
          <a:p>
            <a:r>
              <a:rPr lang="en-GB" sz="4800" b="1" dirty="0"/>
              <a:t>End</a:t>
            </a:r>
          </a:p>
        </p:txBody>
      </p:sp>
    </p:spTree>
    <p:custDataLst>
      <p:tags r:id="rId1"/>
    </p:custDataLst>
    <p:extLst>
      <p:ext uri="{BB962C8B-B14F-4D97-AF65-F5344CB8AC3E}">
        <p14:creationId xmlns:p14="http://schemas.microsoft.com/office/powerpoint/2010/main" val="2099337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90000"/>
                                        <p:tgtEl>
                                          <p:spTgt spid="5"/>
                                        </p:tgtEl>
                                      </p:cBhvr>
                                    </p:animEffect>
                                  </p:childTnLst>
                                </p:cTn>
                              </p:par>
                            </p:childTnLst>
                          </p:cTn>
                        </p:par>
                        <p:par>
                          <p:cTn id="8" fill="hold">
                            <p:stCondLst>
                              <p:cond delay="90000"/>
                            </p:stCondLst>
                            <p:childTnLst>
                              <p:par>
                                <p:cTn id="9" presetID="1"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6" name="laser.wav"/>
                                        </p:tgtEl>
                                      </p:cMediaNode>
                                    </p:audio>
                                  </p:subTnLst>
                                </p:cTn>
                              </p:par>
                              <p:par>
                                <p:cTn id="11" presetID="1" presetClass="mediacall" presetSubtype="0" fill="hold" nodeType="withEffect">
                                  <p:stCondLst>
                                    <p:cond delay="0"/>
                                  </p:stCondLst>
                                  <p:childTnLst>
                                    <p:cmd type="call" cmd="playFrom(0.0)">
                                      <p:cBhvr>
                                        <p:cTn id="12" dur="7047"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13"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bldLst>
      <p:bldP spid="5" grpId="0" animBg="1"/>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MS900388269[1].wav">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7" cstate="print"/>
          <a:stretch>
            <a:fillRect/>
          </a:stretch>
        </p:blipFill>
        <p:spPr>
          <a:xfrm>
            <a:off x="6023993" y="5841268"/>
            <a:ext cx="144016" cy="144016"/>
          </a:xfrm>
          <a:prstGeom prst="rect">
            <a:avLst/>
          </a:prstGeom>
        </p:spPr>
      </p:pic>
      <p:sp>
        <p:nvSpPr>
          <p:cNvPr id="4" name="Rectangle 3"/>
          <p:cNvSpPr>
            <a:spLocks noChangeArrowheads="1"/>
          </p:cNvSpPr>
          <p:nvPr/>
        </p:nvSpPr>
        <p:spPr bwMode="auto">
          <a:xfrm>
            <a:off x="950613" y="5678149"/>
            <a:ext cx="10610662" cy="527646"/>
          </a:xfrm>
          <a:prstGeom prst="rect">
            <a:avLst/>
          </a:prstGeom>
          <a:solidFill>
            <a:srgbClr val="6AA343"/>
          </a:solidFill>
          <a:ln w="28575">
            <a:noFill/>
            <a:miter lim="800000"/>
            <a:headEnd/>
            <a:tailEnd/>
          </a:ln>
          <a:effectLst/>
        </p:spPr>
        <p:txBody>
          <a:bodyPr wrap="none" anchor="ctr"/>
          <a:lstStyle/>
          <a:p>
            <a:endParaRPr lang="en-GB"/>
          </a:p>
        </p:txBody>
      </p:sp>
      <p:sp>
        <p:nvSpPr>
          <p:cNvPr id="5" name="Rectangle 4"/>
          <p:cNvSpPr>
            <a:spLocks noChangeArrowheads="1"/>
          </p:cNvSpPr>
          <p:nvPr/>
        </p:nvSpPr>
        <p:spPr bwMode="auto">
          <a:xfrm>
            <a:off x="928216" y="5678149"/>
            <a:ext cx="10610662" cy="527646"/>
          </a:xfrm>
          <a:prstGeom prst="rect">
            <a:avLst/>
          </a:prstGeom>
          <a:noFill/>
          <a:ln w="28575">
            <a:solidFill>
              <a:schemeClr val="tx1"/>
            </a:solidFill>
            <a:miter lim="800000"/>
            <a:headEnd/>
            <a:tailEnd/>
          </a:ln>
          <a:effectLst/>
        </p:spPr>
        <p:txBody>
          <a:bodyPr wrap="none" anchor="ctr"/>
          <a:lstStyle/>
          <a:p>
            <a:endParaRPr lang="en-GB"/>
          </a:p>
        </p:txBody>
      </p:sp>
      <p:sp>
        <p:nvSpPr>
          <p:cNvPr id="6" name="Text Box 5"/>
          <p:cNvSpPr txBox="1">
            <a:spLocks noChangeArrowheads="1"/>
          </p:cNvSpPr>
          <p:nvPr/>
        </p:nvSpPr>
        <p:spPr bwMode="auto">
          <a:xfrm>
            <a:off x="5122300" y="4928711"/>
            <a:ext cx="1144865" cy="830997"/>
          </a:xfrm>
          <a:prstGeom prst="rect">
            <a:avLst/>
          </a:prstGeom>
          <a:noFill/>
          <a:ln w="9525">
            <a:noFill/>
            <a:miter lim="800000"/>
            <a:headEnd/>
            <a:tailEnd/>
          </a:ln>
          <a:effectLst/>
        </p:spPr>
        <p:txBody>
          <a:bodyPr wrap="none">
            <a:spAutoFit/>
          </a:bodyPr>
          <a:lstStyle/>
          <a:p>
            <a:r>
              <a:rPr lang="en-GB" sz="4800" b="1" dirty="0"/>
              <a:t>End</a:t>
            </a:r>
          </a:p>
        </p:txBody>
      </p:sp>
      <p:sp>
        <p:nvSpPr>
          <p:cNvPr id="10" name="TextBox 9"/>
          <p:cNvSpPr txBox="1"/>
          <p:nvPr/>
        </p:nvSpPr>
        <p:spPr>
          <a:xfrm>
            <a:off x="3952707" y="5588029"/>
            <a:ext cx="3472830" cy="707886"/>
          </a:xfrm>
          <a:prstGeom prst="rect">
            <a:avLst/>
          </a:prstGeom>
          <a:noFill/>
        </p:spPr>
        <p:txBody>
          <a:bodyPr wrap="square" rtlCol="0">
            <a:spAutoFit/>
          </a:bodyPr>
          <a:lstStyle/>
          <a:p>
            <a:pPr algn="ctr"/>
            <a:r>
              <a:rPr lang="en-GB" sz="4000" b="1" dirty="0" smtClean="0"/>
              <a:t>2 minutes</a:t>
            </a:r>
            <a:endParaRPr lang="en-GB" sz="4000" b="1" dirty="0"/>
          </a:p>
        </p:txBody>
      </p:sp>
    </p:spTree>
    <p:custDataLst>
      <p:tags r:id="rId1"/>
    </p:custDataLst>
    <p:extLst>
      <p:ext uri="{BB962C8B-B14F-4D97-AF65-F5344CB8AC3E}">
        <p14:creationId xmlns:p14="http://schemas.microsoft.com/office/powerpoint/2010/main" val="545878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80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20000"/>
                                        <p:tgtEl>
                                          <p:spTgt spid="4"/>
                                        </p:tgtEl>
                                      </p:cBhvr>
                                    </p:animEffect>
                                  </p:childTnLst>
                                </p:cTn>
                              </p:par>
                            </p:childTnLst>
                          </p:cTn>
                        </p:par>
                        <p:par>
                          <p:cTn id="8" fill="hold">
                            <p:stCondLst>
                              <p:cond delay="120800"/>
                            </p:stCondLst>
                            <p:childTnLst>
                              <p:par>
                                <p:cTn id="9" presetID="1"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6" name="laser.wav"/>
                                        </p:tgtEl>
                                      </p:cMediaNode>
                                    </p:audio>
                                  </p:subTnLst>
                                </p:cTn>
                              </p:par>
                              <p:par>
                                <p:cTn id="11" presetID="1" presetClass="mediacall" presetSubtype="0" fill="hold" nodeType="withEffect">
                                  <p:stCondLst>
                                    <p:cond delay="0"/>
                                  </p:stCondLst>
                                  <p:childTnLst>
                                    <p:cmd type="call" cmd="playFrom(0.0)">
                                      <p:cBhvr>
                                        <p:cTn id="12" dur="7047"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13"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bldLst>
      <p:bldP spid="4" grpId="0" animBg="1"/>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Isosceles Triangle 11"/>
          <p:cNvSpPr/>
          <p:nvPr/>
        </p:nvSpPr>
        <p:spPr>
          <a:xfrm>
            <a:off x="4979876" y="3969060"/>
            <a:ext cx="2232248" cy="1548172"/>
          </a:xfrm>
          <a:prstGeom prst="triangle">
            <a:avLst>
              <a:gd name="adj" fmla="val 50000"/>
            </a:avLst>
          </a:prstGeom>
          <a:solidFill>
            <a:srgbClr val="6AA343"/>
          </a:solidFill>
          <a:ln>
            <a:solidFill>
              <a:srgbClr val="6AA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Isosceles Triangle 10"/>
          <p:cNvSpPr/>
          <p:nvPr/>
        </p:nvSpPr>
        <p:spPr>
          <a:xfrm flipV="1">
            <a:off x="4925870" y="2345974"/>
            <a:ext cx="2340260" cy="1587082"/>
          </a:xfrm>
          <a:prstGeom prst="triangle">
            <a:avLst>
              <a:gd name="adj" fmla="val 50000"/>
            </a:avLst>
          </a:prstGeom>
          <a:solidFill>
            <a:srgbClr val="6AA343"/>
          </a:solidFill>
          <a:ln>
            <a:solidFill>
              <a:srgbClr val="6AA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Pentagon 7"/>
          <p:cNvSpPr/>
          <p:nvPr/>
        </p:nvSpPr>
        <p:spPr>
          <a:xfrm rot="16200000">
            <a:off x="5303912" y="4707142"/>
            <a:ext cx="1584176" cy="108012"/>
          </a:xfrm>
          <a:prstGeom prst="homePlate">
            <a:avLst/>
          </a:prstGeom>
          <a:solidFill>
            <a:srgbClr val="6AA343"/>
          </a:solidFill>
          <a:ln>
            <a:solidFill>
              <a:srgbClr val="6AA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Flowchart: Collate 3"/>
          <p:cNvSpPr/>
          <p:nvPr/>
        </p:nvSpPr>
        <p:spPr>
          <a:xfrm>
            <a:off x="4925870" y="2348880"/>
            <a:ext cx="2340260" cy="3204356"/>
          </a:xfrm>
          <a:prstGeom prst="flowChartCollate">
            <a:avLst/>
          </a:prstGeom>
          <a:noFill/>
          <a:ln w="57150"/>
        </p:spPr>
        <p:style>
          <a:lnRef idx="2">
            <a:schemeClr val="dk1"/>
          </a:lnRef>
          <a:fillRef idx="1">
            <a:schemeClr val="lt1"/>
          </a:fillRef>
          <a:effectRef idx="0">
            <a:schemeClr val="dk1"/>
          </a:effectRef>
          <a:fontRef idx="minor">
            <a:schemeClr val="dk1"/>
          </a:fontRef>
        </p:style>
        <p:txBody>
          <a:bodyPr rtlCol="0" anchor="ctr"/>
          <a:lstStyle/>
          <a:p>
            <a:pPr algn="ctr"/>
            <a:endParaRPr lang="en-GB">
              <a:solidFill>
                <a:schemeClr val="tx1"/>
              </a:solidFill>
            </a:endParaRPr>
          </a:p>
        </p:txBody>
      </p:sp>
      <p:sp>
        <p:nvSpPr>
          <p:cNvPr id="13" name="TextBox 12"/>
          <p:cNvSpPr txBox="1"/>
          <p:nvPr/>
        </p:nvSpPr>
        <p:spPr>
          <a:xfrm>
            <a:off x="5301487" y="2521873"/>
            <a:ext cx="1589026" cy="461665"/>
          </a:xfrm>
          <a:prstGeom prst="rect">
            <a:avLst/>
          </a:prstGeom>
          <a:noFill/>
        </p:spPr>
        <p:txBody>
          <a:bodyPr wrap="none" rtlCol="0">
            <a:spAutoFit/>
          </a:bodyPr>
          <a:lstStyle/>
          <a:p>
            <a:pPr algn="ctr"/>
            <a:r>
              <a:rPr lang="en-GB" sz="2400" b="1" dirty="0" smtClean="0">
                <a:solidFill>
                  <a:schemeClr val="bg1"/>
                </a:solidFill>
              </a:rPr>
              <a:t>45 seconds</a:t>
            </a:r>
            <a:endParaRPr lang="en-GB" sz="2400" b="1" dirty="0">
              <a:solidFill>
                <a:schemeClr val="bg1"/>
              </a:solidFill>
            </a:endParaRPr>
          </a:p>
        </p:txBody>
      </p:sp>
      <p:sp>
        <p:nvSpPr>
          <p:cNvPr id="14" name="Text Box 5"/>
          <p:cNvSpPr txBox="1">
            <a:spLocks noChangeArrowheads="1"/>
          </p:cNvSpPr>
          <p:nvPr/>
        </p:nvSpPr>
        <p:spPr bwMode="auto">
          <a:xfrm>
            <a:off x="5461000" y="4725145"/>
            <a:ext cx="1144865" cy="830997"/>
          </a:xfrm>
          <a:prstGeom prst="rect">
            <a:avLst/>
          </a:prstGeom>
          <a:noFill/>
          <a:ln w="9525">
            <a:noFill/>
            <a:miter lim="800000"/>
            <a:headEnd/>
            <a:tailEnd/>
          </a:ln>
          <a:effectLst/>
        </p:spPr>
        <p:txBody>
          <a:bodyPr wrap="none">
            <a:spAutoFit/>
          </a:bodyPr>
          <a:lstStyle/>
          <a:p>
            <a:r>
              <a:rPr lang="en-GB" sz="4800" b="1" dirty="0">
                <a:solidFill>
                  <a:schemeClr val="bg1"/>
                </a:solidFill>
              </a:rPr>
              <a:t>End</a:t>
            </a:r>
          </a:p>
        </p:txBody>
      </p:sp>
    </p:spTree>
    <p:custDataLst>
      <p:tags r:id="rId1"/>
    </p:custDataLst>
    <p:extLst>
      <p:ext uri="{BB962C8B-B14F-4D97-AF65-F5344CB8AC3E}">
        <p14:creationId xmlns:p14="http://schemas.microsoft.com/office/powerpoint/2010/main" val="1736017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1" fill="hold" grpId="0" nodeType="clickEffect">
                                  <p:stCondLst>
                                    <p:cond delay="0"/>
                                  </p:stCondLst>
                                  <p:childTnLst>
                                    <p:animEffect transition="out" filter="wipe(up)">
                                      <p:cBhvr>
                                        <p:cTn id="6" dur="45000"/>
                                        <p:tgtEl>
                                          <p:spTgt spid="11"/>
                                        </p:tgtEl>
                                      </p:cBhvr>
                                    </p:animEffect>
                                    <p:set>
                                      <p:cBhvr>
                                        <p:cTn id="7" dur="1" fill="hold">
                                          <p:stCondLst>
                                            <p:cond delay="44999"/>
                                          </p:stCondLst>
                                        </p:cTn>
                                        <p:tgtEl>
                                          <p:spTgt spid="11"/>
                                        </p:tgtEl>
                                        <p:attrNameLst>
                                          <p:attrName>style.visibility</p:attrName>
                                        </p:attrNameLst>
                                      </p:cBhvr>
                                      <p:to>
                                        <p:strVal val="hidden"/>
                                      </p:to>
                                    </p:set>
                                  </p:childTnLst>
                                </p:cTn>
                              </p:par>
                              <p:par>
                                <p:cTn id="8" presetID="22" presetClass="entr" presetSubtype="4" fill="hold" grpId="0" nodeType="withEffect">
                                  <p:stCondLst>
                                    <p:cond delay="300"/>
                                  </p:stCondLst>
                                  <p:childTnLst>
                                    <p:set>
                                      <p:cBhvr>
                                        <p:cTn id="9" dur="1" fill="hold">
                                          <p:stCondLst>
                                            <p:cond delay="0"/>
                                          </p:stCondLst>
                                        </p:cTn>
                                        <p:tgtEl>
                                          <p:spTgt spid="12"/>
                                        </p:tgtEl>
                                        <p:attrNameLst>
                                          <p:attrName>style.visibility</p:attrName>
                                        </p:attrNameLst>
                                      </p:cBhvr>
                                      <p:to>
                                        <p:strVal val="visible"/>
                                      </p:to>
                                    </p:set>
                                    <p:animEffect transition="in" filter="wipe(down)">
                                      <p:cBhvr>
                                        <p:cTn id="10" dur="45000"/>
                                        <p:tgtEl>
                                          <p:spTgt spid="12"/>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up)">
                                      <p:cBhvr>
                                        <p:cTn id="13" dur="500"/>
                                        <p:tgtEl>
                                          <p:spTgt spid="8"/>
                                        </p:tgtEl>
                                      </p:cBhvr>
                                    </p:animEffect>
                                  </p:childTnLst>
                                </p:cTn>
                              </p:par>
                            </p:childTnLst>
                          </p:cTn>
                        </p:par>
                        <p:par>
                          <p:cTn id="14" fill="hold">
                            <p:stCondLst>
                              <p:cond delay="45300"/>
                            </p:stCondLst>
                            <p:childTnLst>
                              <p:par>
                                <p:cTn id="15" presetID="1" presetClass="entr" presetSubtype="0"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4"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8" grpId="0" animBg="1"/>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Pentagon 13"/>
          <p:cNvSpPr/>
          <p:nvPr/>
        </p:nvSpPr>
        <p:spPr>
          <a:xfrm rot="16200000" flipV="1">
            <a:off x="10174487" y="1901764"/>
            <a:ext cx="998257" cy="68382"/>
          </a:xfrm>
          <a:prstGeom prst="homePlate">
            <a:avLst/>
          </a:prstGeom>
          <a:solidFill>
            <a:srgbClr val="6AA343"/>
          </a:solidFill>
          <a:ln>
            <a:solidFill>
              <a:srgbClr val="6AA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lowchart: Collate 8"/>
          <p:cNvSpPr/>
          <p:nvPr/>
        </p:nvSpPr>
        <p:spPr>
          <a:xfrm>
            <a:off x="9912507" y="318631"/>
            <a:ext cx="1530790" cy="2138819"/>
          </a:xfrm>
          <a:prstGeom prst="flowChartCollate">
            <a:avLst/>
          </a:prstGeom>
          <a:noFill/>
          <a:ln w="57150"/>
        </p:spPr>
        <p:style>
          <a:lnRef idx="2">
            <a:schemeClr val="dk1"/>
          </a:lnRef>
          <a:fillRef idx="1">
            <a:schemeClr val="lt1"/>
          </a:fillRef>
          <a:effectRef idx="0">
            <a:schemeClr val="dk1"/>
          </a:effectRef>
          <a:fontRef idx="minor">
            <a:schemeClr val="dk1"/>
          </a:fontRef>
        </p:style>
        <p:txBody>
          <a:bodyPr rtlCol="0" anchor="ctr"/>
          <a:lstStyle/>
          <a:p>
            <a:pPr algn="ctr"/>
            <a:endParaRPr lang="en-GB">
              <a:solidFill>
                <a:schemeClr val="tx1"/>
              </a:solidFill>
            </a:endParaRPr>
          </a:p>
        </p:txBody>
      </p:sp>
      <p:sp>
        <p:nvSpPr>
          <p:cNvPr id="10" name="Isosceles Triangle 9"/>
          <p:cNvSpPr/>
          <p:nvPr/>
        </p:nvSpPr>
        <p:spPr>
          <a:xfrm flipV="1">
            <a:off x="9942412" y="333281"/>
            <a:ext cx="1470978" cy="1012918"/>
          </a:xfrm>
          <a:prstGeom prst="triangle">
            <a:avLst>
              <a:gd name="adj" fmla="val 50000"/>
            </a:avLst>
          </a:prstGeom>
          <a:solidFill>
            <a:srgbClr val="6AA343"/>
          </a:solidFill>
          <a:ln>
            <a:solidFill>
              <a:srgbClr val="6AA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Isosceles Triangle 10"/>
          <p:cNvSpPr/>
          <p:nvPr/>
        </p:nvSpPr>
        <p:spPr>
          <a:xfrm>
            <a:off x="9942412" y="1436826"/>
            <a:ext cx="1470978" cy="998258"/>
          </a:xfrm>
          <a:prstGeom prst="triangle">
            <a:avLst>
              <a:gd name="adj" fmla="val 50000"/>
            </a:avLst>
          </a:prstGeom>
          <a:solidFill>
            <a:srgbClr val="6AA343"/>
          </a:solidFill>
          <a:ln>
            <a:solidFill>
              <a:srgbClr val="6AA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Box 5"/>
          <p:cNvSpPr txBox="1">
            <a:spLocks noChangeArrowheads="1"/>
          </p:cNvSpPr>
          <p:nvPr/>
        </p:nvSpPr>
        <p:spPr bwMode="auto">
          <a:xfrm>
            <a:off x="10188882" y="1784802"/>
            <a:ext cx="1037849" cy="707886"/>
          </a:xfrm>
          <a:prstGeom prst="rect">
            <a:avLst/>
          </a:prstGeom>
          <a:noFill/>
          <a:ln w="9525">
            <a:noFill/>
            <a:miter lim="800000"/>
            <a:headEnd/>
            <a:tailEnd/>
          </a:ln>
          <a:effectLst/>
        </p:spPr>
        <p:txBody>
          <a:bodyPr wrap="square">
            <a:spAutoFit/>
          </a:bodyPr>
          <a:lstStyle/>
          <a:p>
            <a:r>
              <a:rPr lang="en-GB" sz="4000" dirty="0">
                <a:solidFill>
                  <a:schemeClr val="bg1"/>
                </a:solidFill>
              </a:rPr>
              <a:t>End</a:t>
            </a:r>
          </a:p>
        </p:txBody>
      </p:sp>
      <p:sp>
        <p:nvSpPr>
          <p:cNvPr id="13" name="TextBox 12"/>
          <p:cNvSpPr txBox="1"/>
          <p:nvPr/>
        </p:nvSpPr>
        <p:spPr>
          <a:xfrm>
            <a:off x="10060360" y="399534"/>
            <a:ext cx="1235082" cy="369332"/>
          </a:xfrm>
          <a:prstGeom prst="rect">
            <a:avLst/>
          </a:prstGeom>
          <a:noFill/>
        </p:spPr>
        <p:txBody>
          <a:bodyPr wrap="none" rtlCol="0">
            <a:spAutoFit/>
          </a:bodyPr>
          <a:lstStyle/>
          <a:p>
            <a:pPr algn="ctr"/>
            <a:r>
              <a:rPr lang="en-GB" b="1" dirty="0" smtClean="0">
                <a:solidFill>
                  <a:schemeClr val="bg1"/>
                </a:solidFill>
              </a:rPr>
              <a:t>45 seconds</a:t>
            </a:r>
            <a:endParaRPr lang="en-GB" b="1" dirty="0">
              <a:solidFill>
                <a:schemeClr val="bg1"/>
              </a:solidFill>
            </a:endParaRPr>
          </a:p>
        </p:txBody>
      </p:sp>
    </p:spTree>
    <p:custDataLst>
      <p:tags r:id="rId1"/>
    </p:custDataLst>
    <p:extLst>
      <p:ext uri="{BB962C8B-B14F-4D97-AF65-F5344CB8AC3E}">
        <p14:creationId xmlns:p14="http://schemas.microsoft.com/office/powerpoint/2010/main" val="151781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1" fill="hold" grpId="0" nodeType="clickEffect">
                                  <p:stCondLst>
                                    <p:cond delay="0"/>
                                  </p:stCondLst>
                                  <p:childTnLst>
                                    <p:animEffect transition="out" filter="wipe(up)">
                                      <p:cBhvr>
                                        <p:cTn id="6" dur="45000"/>
                                        <p:tgtEl>
                                          <p:spTgt spid="10"/>
                                        </p:tgtEl>
                                      </p:cBhvr>
                                    </p:animEffect>
                                    <p:set>
                                      <p:cBhvr>
                                        <p:cTn id="7" dur="1" fill="hold">
                                          <p:stCondLst>
                                            <p:cond delay="44999"/>
                                          </p:stCondLst>
                                        </p:cTn>
                                        <p:tgtEl>
                                          <p:spTgt spid="10"/>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down)">
                                      <p:cBhvr>
                                        <p:cTn id="10" dur="45000"/>
                                        <p:tgtEl>
                                          <p:spTgt spid="11"/>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up)">
                                      <p:cBhvr>
                                        <p:cTn id="13" dur="500"/>
                                        <p:tgtEl>
                                          <p:spTgt spid="14"/>
                                        </p:tgtEl>
                                      </p:cBhvr>
                                    </p:animEffect>
                                  </p:childTnLst>
                                </p:cTn>
                              </p:par>
                            </p:childTnLst>
                          </p:cTn>
                        </p:par>
                        <p:par>
                          <p:cTn id="14" fill="hold">
                            <p:stCondLst>
                              <p:cond delay="45000"/>
                            </p:stCondLst>
                            <p:childTnLst>
                              <p:par>
                                <p:cTn id="15" presetID="1" presetClass="entr" presetSubtype="0"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4"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0" grpId="0" animBg="1"/>
      <p:bldP spid="11" grpId="0" animBg="1"/>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sosceles Triangle 3"/>
          <p:cNvSpPr/>
          <p:nvPr/>
        </p:nvSpPr>
        <p:spPr>
          <a:xfrm flipV="1">
            <a:off x="9750582" y="4481461"/>
            <a:ext cx="1530790" cy="1027567"/>
          </a:xfrm>
          <a:prstGeom prst="triangle">
            <a:avLst>
              <a:gd name="adj" fmla="val 50000"/>
            </a:avLst>
          </a:prstGeom>
          <a:solidFill>
            <a:srgbClr val="6AA343"/>
          </a:solidFill>
          <a:ln>
            <a:solidFill>
              <a:srgbClr val="6AA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Isosceles Triangle 4"/>
          <p:cNvSpPr/>
          <p:nvPr/>
        </p:nvSpPr>
        <p:spPr>
          <a:xfrm>
            <a:off x="9750582" y="5509028"/>
            <a:ext cx="1530790" cy="1027574"/>
          </a:xfrm>
          <a:prstGeom prst="triangle">
            <a:avLst>
              <a:gd name="adj" fmla="val 50000"/>
            </a:avLst>
          </a:prstGeom>
          <a:solidFill>
            <a:srgbClr val="6AA343"/>
          </a:solidFill>
          <a:ln>
            <a:solidFill>
              <a:srgbClr val="6AA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Flowchart: Collate 5"/>
          <p:cNvSpPr/>
          <p:nvPr/>
        </p:nvSpPr>
        <p:spPr>
          <a:xfrm>
            <a:off x="9750582" y="4481464"/>
            <a:ext cx="1530790" cy="2055137"/>
          </a:xfrm>
          <a:prstGeom prst="flowChartCollate">
            <a:avLst/>
          </a:prstGeom>
          <a:noFill/>
          <a:ln w="57150"/>
        </p:spPr>
        <p:style>
          <a:lnRef idx="2">
            <a:schemeClr val="dk1"/>
          </a:lnRef>
          <a:fillRef idx="1">
            <a:schemeClr val="lt1"/>
          </a:fillRef>
          <a:effectRef idx="0">
            <a:schemeClr val="dk1"/>
          </a:effectRef>
          <a:fontRef idx="minor">
            <a:schemeClr val="dk1"/>
          </a:fontRef>
        </p:style>
        <p:txBody>
          <a:bodyPr rtlCol="0" anchor="ctr"/>
          <a:lstStyle/>
          <a:p>
            <a:pPr algn="ctr"/>
            <a:endParaRPr lang="en-GB">
              <a:solidFill>
                <a:schemeClr val="tx1"/>
              </a:solidFill>
            </a:endParaRPr>
          </a:p>
        </p:txBody>
      </p:sp>
      <p:sp>
        <p:nvSpPr>
          <p:cNvPr id="7" name="Pentagon 6"/>
          <p:cNvSpPr/>
          <p:nvPr/>
        </p:nvSpPr>
        <p:spPr>
          <a:xfrm rot="16200000" flipV="1">
            <a:off x="10066491" y="6013105"/>
            <a:ext cx="905300" cy="52057"/>
          </a:xfrm>
          <a:prstGeom prst="homePlate">
            <a:avLst/>
          </a:prstGeom>
          <a:solidFill>
            <a:srgbClr val="6AA343"/>
          </a:solidFill>
          <a:ln>
            <a:solidFill>
              <a:srgbClr val="6AA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9997053" y="4625912"/>
            <a:ext cx="1037848" cy="369332"/>
          </a:xfrm>
          <a:prstGeom prst="rect">
            <a:avLst/>
          </a:prstGeom>
          <a:noFill/>
        </p:spPr>
        <p:txBody>
          <a:bodyPr wrap="none" rtlCol="0">
            <a:spAutoFit/>
          </a:bodyPr>
          <a:lstStyle/>
          <a:p>
            <a:pPr algn="ctr"/>
            <a:r>
              <a:rPr lang="en-GB" b="1" dirty="0">
                <a:solidFill>
                  <a:schemeClr val="bg1"/>
                </a:solidFill>
              </a:rPr>
              <a:t>1 minute</a:t>
            </a:r>
          </a:p>
        </p:txBody>
      </p:sp>
      <p:sp>
        <p:nvSpPr>
          <p:cNvPr id="9" name="Text Box 5"/>
          <p:cNvSpPr txBox="1">
            <a:spLocks noChangeArrowheads="1"/>
          </p:cNvSpPr>
          <p:nvPr/>
        </p:nvSpPr>
        <p:spPr bwMode="auto">
          <a:xfrm>
            <a:off x="10019911" y="5870275"/>
            <a:ext cx="1037849" cy="707886"/>
          </a:xfrm>
          <a:prstGeom prst="rect">
            <a:avLst/>
          </a:prstGeom>
          <a:noFill/>
          <a:ln w="9525">
            <a:noFill/>
            <a:miter lim="800000"/>
            <a:headEnd/>
            <a:tailEnd/>
          </a:ln>
          <a:effectLst/>
        </p:spPr>
        <p:txBody>
          <a:bodyPr wrap="square">
            <a:spAutoFit/>
          </a:bodyPr>
          <a:lstStyle/>
          <a:p>
            <a:r>
              <a:rPr lang="en-GB" sz="4000" dirty="0">
                <a:solidFill>
                  <a:schemeClr val="bg1"/>
                </a:solidFill>
              </a:rPr>
              <a:t>End</a:t>
            </a:r>
          </a:p>
        </p:txBody>
      </p:sp>
    </p:spTree>
    <p:custDataLst>
      <p:tags r:id="rId1"/>
    </p:custDataLst>
    <p:extLst>
      <p:ext uri="{BB962C8B-B14F-4D97-AF65-F5344CB8AC3E}">
        <p14:creationId xmlns:p14="http://schemas.microsoft.com/office/powerpoint/2010/main" val="28631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1" fill="hold" grpId="0" nodeType="clickEffect">
                                  <p:stCondLst>
                                    <p:cond delay="0"/>
                                  </p:stCondLst>
                                  <p:childTnLst>
                                    <p:animEffect transition="out" filter="wipe(up)">
                                      <p:cBhvr>
                                        <p:cTn id="6" dur="60000"/>
                                        <p:tgtEl>
                                          <p:spTgt spid="4"/>
                                        </p:tgtEl>
                                      </p:cBhvr>
                                    </p:animEffect>
                                    <p:set>
                                      <p:cBhvr>
                                        <p:cTn id="7" dur="1" fill="hold">
                                          <p:stCondLst>
                                            <p:cond delay="59999"/>
                                          </p:stCondLst>
                                        </p:cTn>
                                        <p:tgtEl>
                                          <p:spTgt spid="4"/>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60000"/>
                                        <p:tgtEl>
                                          <p:spTgt spid="5"/>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childTnLst>
                          </p:cTn>
                        </p:par>
                        <p:par>
                          <p:cTn id="14" fill="hold">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4"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9"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tBed7FL4"/>
  <p:tag name="ARTICULATE_PROJECT_OPEN" val="0"/>
  <p:tag name="ARTICULATE_SLIDE_COUNT" val="13"/>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1715</TotalTime>
  <Words>1083</Words>
  <Application>Microsoft Office PowerPoint</Application>
  <PresentationFormat>Widescreen</PresentationFormat>
  <Paragraphs>92</Paragraphs>
  <Slides>14</Slides>
  <Notes>14</Notes>
  <HiddenSlides>0</HiddenSlides>
  <MMClips>10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Timers for use in PowerPoint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UVM College of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Lopez, Nelly K</dc:creator>
  <cp:lastModifiedBy>O'Connor, Julia M</cp:lastModifiedBy>
  <cp:revision>173</cp:revision>
  <dcterms:created xsi:type="dcterms:W3CDTF">2019-11-19T19:55:35Z</dcterms:created>
  <dcterms:modified xsi:type="dcterms:W3CDTF">2020-01-03T19:38:47Z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C09939D1-0466-43E9-A005-41BDD2266E93</vt:lpwstr>
  </property>
  <property fmtid="{D5CDD505-2E9C-101B-9397-08002B2CF9AE}" pid="3" name="ArticulatePath">
    <vt:lpwstr>Presentation1</vt:lpwstr>
  </property>
</Properties>
</file>